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6" r:id="rId1"/>
  </p:sldMasterIdLst>
  <p:sldIdLst>
    <p:sldId id="256" r:id="rId2"/>
    <p:sldId id="277" r:id="rId3"/>
    <p:sldId id="261" r:id="rId4"/>
    <p:sldId id="258" r:id="rId5"/>
    <p:sldId id="265" r:id="rId6"/>
    <p:sldId id="266" r:id="rId7"/>
    <p:sldId id="260" r:id="rId8"/>
    <p:sldId id="263" r:id="rId9"/>
    <p:sldId id="264" r:id="rId10"/>
    <p:sldId id="267" r:id="rId11"/>
    <p:sldId id="268" r:id="rId12"/>
    <p:sldId id="269" r:id="rId13"/>
    <p:sldId id="273" r:id="rId14"/>
    <p:sldId id="278" r:id="rId15"/>
    <p:sldId id="279" r:id="rId16"/>
    <p:sldId id="280" r:id="rId17"/>
    <p:sldId id="281" r:id="rId18"/>
    <p:sldId id="283" r:id="rId19"/>
    <p:sldId id="285" r:id="rId20"/>
    <p:sldId id="287" r:id="rId21"/>
    <p:sldId id="289" r:id="rId22"/>
    <p:sldId id="274" r:id="rId23"/>
    <p:sldId id="276" r:id="rId24"/>
    <p:sldId id="290" r:id="rId2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66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00E6CC-5804-4BA4-AA0A-57F10C5C3FF8}" type="doc">
      <dgm:prSet loTypeId="urn:microsoft.com/office/officeart/2005/8/layout/equation1" loCatId="process" qsTypeId="urn:microsoft.com/office/officeart/2005/8/quickstyle/simple1" qsCatId="simple" csTypeId="urn:microsoft.com/office/officeart/2005/8/colors/accent1_2" csCatId="accent1" phldr="1"/>
      <dgm:spPr/>
    </dgm:pt>
    <dgm:pt modelId="{41E30480-C724-4A01-80AB-2026766BCE3C}">
      <dgm:prSet phldrT="[Текст]" custT="1"/>
      <dgm:spPr/>
      <dgm:t>
        <a:bodyPr/>
        <a:lstStyle/>
        <a:p>
          <a:r>
            <a:rPr lang="az-Latn-AZ" sz="3600" b="0"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PHİLO</a:t>
          </a:r>
          <a:endParaRPr lang="ru-RU" sz="3600" b="0"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dgm:t>
    </dgm:pt>
    <dgm:pt modelId="{9096D1B3-EEDA-4481-AA46-370AEEA18B52}" type="parTrans" cxnId="{DC566E52-8070-4489-834C-48379208319B}">
      <dgm:prSet/>
      <dgm:spPr/>
      <dgm:t>
        <a:bodyPr/>
        <a:lstStyle/>
        <a:p>
          <a:endParaRPr lang="ru-RU">
            <a:effectLst>
              <a:outerShdw blurRad="38100" dist="38100" dir="2700000" algn="tl">
                <a:srgbClr val="000000">
                  <a:alpha val="43137"/>
                </a:srgbClr>
              </a:outerShdw>
            </a:effectLst>
          </a:endParaRPr>
        </a:p>
      </dgm:t>
    </dgm:pt>
    <dgm:pt modelId="{69E93791-D148-44CF-8EC8-5CB0CF09129A}" type="sibTrans" cxnId="{DC566E52-8070-4489-834C-48379208319B}">
      <dgm:prSet/>
      <dgm:spPr/>
      <dgm:t>
        <a:bodyPr/>
        <a:lstStyle/>
        <a:p>
          <a:endParaRPr lang="ru-RU">
            <a:effectLst>
              <a:outerShdw blurRad="38100" dist="38100" dir="2700000" algn="tl">
                <a:srgbClr val="000000">
                  <a:alpha val="43137"/>
                </a:srgbClr>
              </a:outerShdw>
            </a:effectLst>
          </a:endParaRPr>
        </a:p>
      </dgm:t>
    </dgm:pt>
    <dgm:pt modelId="{215FB1C2-61AC-415D-852A-4606F06596EC}">
      <dgm:prSet phldrT="[Текст]" custT="1"/>
      <dgm:spPr/>
      <dgm:t>
        <a:bodyPr/>
        <a:lstStyle/>
        <a:p>
          <a:r>
            <a:rPr lang="az-Latn-AZ"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SOPHY</a:t>
          </a:r>
          <a:endParaRPr lang="ru-RU" sz="24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dgm:t>
    </dgm:pt>
    <dgm:pt modelId="{FF72A22D-53BA-445A-A269-29A2756F8B7F}" type="parTrans" cxnId="{99E99A0F-644D-46AB-9BD2-2C6DEE57CD80}">
      <dgm:prSet/>
      <dgm:spPr/>
      <dgm:t>
        <a:bodyPr/>
        <a:lstStyle/>
        <a:p>
          <a:endParaRPr lang="ru-RU">
            <a:effectLst>
              <a:outerShdw blurRad="38100" dist="38100" dir="2700000" algn="tl">
                <a:srgbClr val="000000">
                  <a:alpha val="43137"/>
                </a:srgbClr>
              </a:outerShdw>
            </a:effectLst>
          </a:endParaRPr>
        </a:p>
      </dgm:t>
    </dgm:pt>
    <dgm:pt modelId="{0C34710B-48A2-4791-84EE-2FFE56DB0009}" type="sibTrans" cxnId="{99E99A0F-644D-46AB-9BD2-2C6DEE57CD80}">
      <dgm:prSet/>
      <dgm:spPr/>
      <dgm:t>
        <a:bodyPr/>
        <a:lstStyle/>
        <a:p>
          <a:endParaRPr lang="ru-RU">
            <a:effectLst>
              <a:outerShdw blurRad="38100" dist="38100" dir="2700000" algn="tl">
                <a:srgbClr val="000000">
                  <a:alpha val="43137"/>
                </a:srgbClr>
              </a:outerShdw>
            </a:effectLst>
          </a:endParaRPr>
        </a:p>
      </dgm:t>
    </dgm:pt>
    <dgm:pt modelId="{C165A1DF-042D-4442-A6A2-648BC2B3715E}">
      <dgm:prSet phldrT="[Текст]" custT="1"/>
      <dgm:spPr/>
      <dgm:t>
        <a:bodyPr/>
        <a:lstStyle/>
        <a:p>
          <a:pPr rtl="0"/>
          <a:r>
            <a:rPr lang="en-US" sz="32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PHILOSOPHY</a:t>
          </a:r>
          <a:endParaRPr lang="ru-RU" sz="32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dgm:t>
    </dgm:pt>
    <dgm:pt modelId="{B14A04A9-7532-4B55-B53D-EEA61A6C4B64}" type="parTrans" cxnId="{2E6CF9F8-839E-410D-B583-D1A5D2F681E8}">
      <dgm:prSet/>
      <dgm:spPr/>
      <dgm:t>
        <a:bodyPr/>
        <a:lstStyle/>
        <a:p>
          <a:endParaRPr lang="ru-RU">
            <a:effectLst>
              <a:outerShdw blurRad="38100" dist="38100" dir="2700000" algn="tl">
                <a:srgbClr val="000000">
                  <a:alpha val="43137"/>
                </a:srgbClr>
              </a:outerShdw>
            </a:effectLst>
          </a:endParaRPr>
        </a:p>
      </dgm:t>
    </dgm:pt>
    <dgm:pt modelId="{8C5B67D9-082A-4D76-B31D-338C5CB636C5}" type="sibTrans" cxnId="{2E6CF9F8-839E-410D-B583-D1A5D2F681E8}">
      <dgm:prSet/>
      <dgm:spPr/>
      <dgm:t>
        <a:bodyPr/>
        <a:lstStyle/>
        <a:p>
          <a:endParaRPr lang="ru-RU">
            <a:effectLst>
              <a:outerShdw blurRad="38100" dist="38100" dir="2700000" algn="tl">
                <a:srgbClr val="000000">
                  <a:alpha val="43137"/>
                </a:srgbClr>
              </a:outerShdw>
            </a:effectLst>
          </a:endParaRPr>
        </a:p>
      </dgm:t>
    </dgm:pt>
    <dgm:pt modelId="{263D621A-4C2A-4D86-9A1A-989BB72DCCBE}" type="pres">
      <dgm:prSet presAssocID="{A600E6CC-5804-4BA4-AA0A-57F10C5C3FF8}" presName="linearFlow" presStyleCnt="0">
        <dgm:presLayoutVars>
          <dgm:dir/>
          <dgm:resizeHandles val="exact"/>
        </dgm:presLayoutVars>
      </dgm:prSet>
      <dgm:spPr/>
    </dgm:pt>
    <dgm:pt modelId="{BD0BC2DB-B78D-46C5-B5D7-178311D67A3D}" type="pres">
      <dgm:prSet presAssocID="{41E30480-C724-4A01-80AB-2026766BCE3C}" presName="node" presStyleLbl="node1" presStyleIdx="0" presStyleCnt="3" custScaleX="154681" custScaleY="104094" custLinFactNeighborX="7265" custLinFactNeighborY="37416">
        <dgm:presLayoutVars>
          <dgm:bulletEnabled val="1"/>
        </dgm:presLayoutVars>
      </dgm:prSet>
      <dgm:spPr/>
      <dgm:t>
        <a:bodyPr/>
        <a:lstStyle/>
        <a:p>
          <a:endParaRPr lang="ru-RU"/>
        </a:p>
      </dgm:t>
    </dgm:pt>
    <dgm:pt modelId="{0021F946-A283-47FA-A8A2-805CC3A60DEB}" type="pres">
      <dgm:prSet presAssocID="{69E93791-D148-44CF-8EC8-5CB0CF09129A}" presName="spacerL" presStyleCnt="0"/>
      <dgm:spPr/>
    </dgm:pt>
    <dgm:pt modelId="{A4C9D10D-5ACB-45D3-B19F-4E1F94ED84A7}" type="pres">
      <dgm:prSet presAssocID="{69E93791-D148-44CF-8EC8-5CB0CF09129A}" presName="sibTrans" presStyleLbl="sibTrans2D1" presStyleIdx="0" presStyleCnt="2" custScaleX="50645" custLinFactX="5037" custLinFactNeighborX="100000" custLinFactNeighborY="89313"/>
      <dgm:spPr/>
      <dgm:t>
        <a:bodyPr/>
        <a:lstStyle/>
        <a:p>
          <a:endParaRPr lang="ru-RU"/>
        </a:p>
      </dgm:t>
    </dgm:pt>
    <dgm:pt modelId="{5C8A71B6-2398-4260-9ED9-50B6E90DF7D0}" type="pres">
      <dgm:prSet presAssocID="{69E93791-D148-44CF-8EC8-5CB0CF09129A}" presName="spacerR" presStyleCnt="0"/>
      <dgm:spPr/>
    </dgm:pt>
    <dgm:pt modelId="{F35AB251-7D6C-4659-AADF-7125DFAA5732}" type="pres">
      <dgm:prSet presAssocID="{215FB1C2-61AC-415D-852A-4606F06596EC}" presName="node" presStyleLbl="node1" presStyleIdx="1" presStyleCnt="3" custScaleX="138535" custLinFactX="7988" custLinFactNeighborX="100000" custLinFactNeighborY="30558">
        <dgm:presLayoutVars>
          <dgm:bulletEnabled val="1"/>
        </dgm:presLayoutVars>
      </dgm:prSet>
      <dgm:spPr/>
      <dgm:t>
        <a:bodyPr/>
        <a:lstStyle/>
        <a:p>
          <a:endParaRPr lang="ru-RU"/>
        </a:p>
      </dgm:t>
    </dgm:pt>
    <dgm:pt modelId="{D00D2954-76B8-4D72-900E-7C719F672D93}" type="pres">
      <dgm:prSet presAssocID="{0C34710B-48A2-4791-84EE-2FFE56DB0009}" presName="spacerL" presStyleCnt="0"/>
      <dgm:spPr/>
    </dgm:pt>
    <dgm:pt modelId="{6A66A372-9487-4FE4-A37F-A6D85A4B7DEC}" type="pres">
      <dgm:prSet presAssocID="{0C34710B-48A2-4791-84EE-2FFE56DB0009}" presName="sibTrans" presStyleLbl="sibTrans2D1" presStyleIdx="1" presStyleCnt="2" custScaleX="56394" custLinFactNeighborX="69777" custLinFactNeighborY="60621"/>
      <dgm:spPr/>
      <dgm:t>
        <a:bodyPr/>
        <a:lstStyle/>
        <a:p>
          <a:endParaRPr lang="ru-RU"/>
        </a:p>
      </dgm:t>
    </dgm:pt>
    <dgm:pt modelId="{6FCF6238-6F08-485A-9CB9-7387802EFA00}" type="pres">
      <dgm:prSet presAssocID="{0C34710B-48A2-4791-84EE-2FFE56DB0009}" presName="spacerR" presStyleCnt="0"/>
      <dgm:spPr/>
    </dgm:pt>
    <dgm:pt modelId="{D206D775-EEDA-467C-8CFC-398866491D57}" type="pres">
      <dgm:prSet presAssocID="{C165A1DF-042D-4442-A6A2-648BC2B3715E}" presName="node" presStyleLbl="node1" presStyleIdx="2" presStyleCnt="3" custScaleX="190561" custLinFactX="3727" custLinFactNeighborX="100000" custLinFactNeighborY="30137">
        <dgm:presLayoutVars>
          <dgm:bulletEnabled val="1"/>
        </dgm:presLayoutVars>
      </dgm:prSet>
      <dgm:spPr/>
      <dgm:t>
        <a:bodyPr/>
        <a:lstStyle/>
        <a:p>
          <a:endParaRPr lang="ru-RU"/>
        </a:p>
      </dgm:t>
    </dgm:pt>
  </dgm:ptLst>
  <dgm:cxnLst>
    <dgm:cxn modelId="{ECD26CE4-5454-45E6-9857-F8A27DC9E351}" type="presOf" srcId="{41E30480-C724-4A01-80AB-2026766BCE3C}" destId="{BD0BC2DB-B78D-46C5-B5D7-178311D67A3D}" srcOrd="0" destOrd="0" presId="urn:microsoft.com/office/officeart/2005/8/layout/equation1"/>
    <dgm:cxn modelId="{8E6FA8A0-8BE8-4F2B-AF67-A9AFB826056E}" type="presOf" srcId="{0C34710B-48A2-4791-84EE-2FFE56DB0009}" destId="{6A66A372-9487-4FE4-A37F-A6D85A4B7DEC}" srcOrd="0" destOrd="0" presId="urn:microsoft.com/office/officeart/2005/8/layout/equation1"/>
    <dgm:cxn modelId="{5A6029F9-3CDD-48B7-BB6D-A0A7234B90B2}" type="presOf" srcId="{69E93791-D148-44CF-8EC8-5CB0CF09129A}" destId="{A4C9D10D-5ACB-45D3-B19F-4E1F94ED84A7}" srcOrd="0" destOrd="0" presId="urn:microsoft.com/office/officeart/2005/8/layout/equation1"/>
    <dgm:cxn modelId="{99E99A0F-644D-46AB-9BD2-2C6DEE57CD80}" srcId="{A600E6CC-5804-4BA4-AA0A-57F10C5C3FF8}" destId="{215FB1C2-61AC-415D-852A-4606F06596EC}" srcOrd="1" destOrd="0" parTransId="{FF72A22D-53BA-445A-A269-29A2756F8B7F}" sibTransId="{0C34710B-48A2-4791-84EE-2FFE56DB0009}"/>
    <dgm:cxn modelId="{AF659ACF-FB8A-4392-BF4D-ED40AE38B186}" type="presOf" srcId="{C165A1DF-042D-4442-A6A2-648BC2B3715E}" destId="{D206D775-EEDA-467C-8CFC-398866491D57}" srcOrd="0" destOrd="0" presId="urn:microsoft.com/office/officeart/2005/8/layout/equation1"/>
    <dgm:cxn modelId="{FCED28B4-8182-4362-9C8A-3AFE0060477B}" type="presOf" srcId="{A600E6CC-5804-4BA4-AA0A-57F10C5C3FF8}" destId="{263D621A-4C2A-4D86-9A1A-989BB72DCCBE}" srcOrd="0" destOrd="0" presId="urn:microsoft.com/office/officeart/2005/8/layout/equation1"/>
    <dgm:cxn modelId="{2E6CF9F8-839E-410D-B583-D1A5D2F681E8}" srcId="{A600E6CC-5804-4BA4-AA0A-57F10C5C3FF8}" destId="{C165A1DF-042D-4442-A6A2-648BC2B3715E}" srcOrd="2" destOrd="0" parTransId="{B14A04A9-7532-4B55-B53D-EEA61A6C4B64}" sibTransId="{8C5B67D9-082A-4D76-B31D-338C5CB636C5}"/>
    <dgm:cxn modelId="{DC566E52-8070-4489-834C-48379208319B}" srcId="{A600E6CC-5804-4BA4-AA0A-57F10C5C3FF8}" destId="{41E30480-C724-4A01-80AB-2026766BCE3C}" srcOrd="0" destOrd="0" parTransId="{9096D1B3-EEDA-4481-AA46-370AEEA18B52}" sibTransId="{69E93791-D148-44CF-8EC8-5CB0CF09129A}"/>
    <dgm:cxn modelId="{A58674DC-84C9-4361-87B1-C97AA4518148}" type="presOf" srcId="{215FB1C2-61AC-415D-852A-4606F06596EC}" destId="{F35AB251-7D6C-4659-AADF-7125DFAA5732}" srcOrd="0" destOrd="0" presId="urn:microsoft.com/office/officeart/2005/8/layout/equation1"/>
    <dgm:cxn modelId="{C26B8DFB-16FA-4322-A956-9B280DEDC251}" type="presParOf" srcId="{263D621A-4C2A-4D86-9A1A-989BB72DCCBE}" destId="{BD0BC2DB-B78D-46C5-B5D7-178311D67A3D}" srcOrd="0" destOrd="0" presId="urn:microsoft.com/office/officeart/2005/8/layout/equation1"/>
    <dgm:cxn modelId="{6A14A8A0-49FF-4CFC-816B-57E1CC02767A}" type="presParOf" srcId="{263D621A-4C2A-4D86-9A1A-989BB72DCCBE}" destId="{0021F946-A283-47FA-A8A2-805CC3A60DEB}" srcOrd="1" destOrd="0" presId="urn:microsoft.com/office/officeart/2005/8/layout/equation1"/>
    <dgm:cxn modelId="{72654A5E-9C72-4E2E-A079-BD69D622EEB8}" type="presParOf" srcId="{263D621A-4C2A-4D86-9A1A-989BB72DCCBE}" destId="{A4C9D10D-5ACB-45D3-B19F-4E1F94ED84A7}" srcOrd="2" destOrd="0" presId="urn:microsoft.com/office/officeart/2005/8/layout/equation1"/>
    <dgm:cxn modelId="{64EF0A85-8CC6-4824-A2F8-812E6AA13E92}" type="presParOf" srcId="{263D621A-4C2A-4D86-9A1A-989BB72DCCBE}" destId="{5C8A71B6-2398-4260-9ED9-50B6E90DF7D0}" srcOrd="3" destOrd="0" presId="urn:microsoft.com/office/officeart/2005/8/layout/equation1"/>
    <dgm:cxn modelId="{655C68BC-FAD0-4356-AE8A-0D0B326157C9}" type="presParOf" srcId="{263D621A-4C2A-4D86-9A1A-989BB72DCCBE}" destId="{F35AB251-7D6C-4659-AADF-7125DFAA5732}" srcOrd="4" destOrd="0" presId="urn:microsoft.com/office/officeart/2005/8/layout/equation1"/>
    <dgm:cxn modelId="{ED35A174-141B-4A01-9914-46974347ED37}" type="presParOf" srcId="{263D621A-4C2A-4D86-9A1A-989BB72DCCBE}" destId="{D00D2954-76B8-4D72-900E-7C719F672D93}" srcOrd="5" destOrd="0" presId="urn:microsoft.com/office/officeart/2005/8/layout/equation1"/>
    <dgm:cxn modelId="{860BBE2B-6107-40C4-8C34-8CBD9EC50EB4}" type="presParOf" srcId="{263D621A-4C2A-4D86-9A1A-989BB72DCCBE}" destId="{6A66A372-9487-4FE4-A37F-A6D85A4B7DEC}" srcOrd="6" destOrd="0" presId="urn:microsoft.com/office/officeart/2005/8/layout/equation1"/>
    <dgm:cxn modelId="{4B7F4E1B-BCEA-45DC-86DE-5D060E254B9F}" type="presParOf" srcId="{263D621A-4C2A-4D86-9A1A-989BB72DCCBE}" destId="{6FCF6238-6F08-485A-9CB9-7387802EFA00}" srcOrd="7" destOrd="0" presId="urn:microsoft.com/office/officeart/2005/8/layout/equation1"/>
    <dgm:cxn modelId="{B3E8A74E-B815-447F-A785-BE88F9D2E51E}" type="presParOf" srcId="{263D621A-4C2A-4D86-9A1A-989BB72DCCBE}" destId="{D206D775-EEDA-467C-8CFC-398866491D57}" srcOrd="8" destOrd="0" presId="urn:microsoft.com/office/officeart/2005/8/layout/equati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0B48902-34AB-4953-BA64-52E2574A891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707069FA-6329-4490-8089-9E94CEAA028E}">
      <dgm:prSet phldrT="[Текст]"/>
      <dgm:spPr/>
      <dgm:t>
        <a:bodyPr/>
        <a:lstStyle/>
        <a:p>
          <a:pPr algn="ctr"/>
          <a:r>
            <a:rPr lang="az-Latn-AZ" b="1" dirty="0" smtClean="0">
              <a:solidFill>
                <a:schemeClr val="bg1"/>
              </a:solidFill>
              <a:latin typeface="Times New Roman" pitchFamily="18" charset="0"/>
              <a:cs typeface="Times New Roman" pitchFamily="18" charset="0"/>
            </a:rPr>
            <a:t>T</a:t>
          </a:r>
          <a:r>
            <a:rPr lang="en-US" b="1" dirty="0" err="1" smtClean="0">
              <a:solidFill>
                <a:schemeClr val="bg1"/>
              </a:solidFill>
              <a:latin typeface="Times New Roman" pitchFamily="18" charset="0"/>
              <a:cs typeface="Times New Roman" pitchFamily="18" charset="0"/>
            </a:rPr>
            <a:t>əhsil</a:t>
          </a:r>
          <a:r>
            <a:rPr lang="en-US" b="1" dirty="0" smtClean="0">
              <a:solidFill>
                <a:schemeClr val="bg1"/>
              </a:solidFill>
              <a:latin typeface="Times New Roman" pitchFamily="18" charset="0"/>
              <a:cs typeface="Times New Roman" pitchFamily="18" charset="0"/>
            </a:rPr>
            <a:t> </a:t>
          </a:r>
          <a:r>
            <a:rPr lang="en-US" b="1" dirty="0" err="1" smtClean="0">
              <a:solidFill>
                <a:schemeClr val="bg1"/>
              </a:solidFill>
              <a:latin typeface="Times New Roman" pitchFamily="18" charset="0"/>
              <a:cs typeface="Times New Roman" pitchFamily="18" charset="0"/>
            </a:rPr>
            <a:t>siyasə</a:t>
          </a:r>
          <a:r>
            <a:rPr lang="az-Latn-AZ" b="1" dirty="0" smtClean="0">
              <a:solidFill>
                <a:schemeClr val="bg1"/>
              </a:solidFill>
              <a:latin typeface="Times New Roman" pitchFamily="18" charset="0"/>
              <a:cs typeface="Times New Roman" pitchFamily="18" charset="0"/>
            </a:rPr>
            <a:t>t</a:t>
          </a:r>
          <a:r>
            <a:rPr lang="en-US" b="1" dirty="0" err="1" smtClean="0">
              <a:solidFill>
                <a:schemeClr val="bg1"/>
              </a:solidFill>
              <a:latin typeface="Times New Roman" pitchFamily="18" charset="0"/>
              <a:cs typeface="Times New Roman" pitchFamily="18" charset="0"/>
            </a:rPr>
            <a:t>i</a:t>
          </a:r>
          <a:r>
            <a:rPr lang="az-Latn-AZ" b="1" dirty="0" smtClean="0">
              <a:solidFill>
                <a:schemeClr val="bg1"/>
              </a:solidFill>
              <a:latin typeface="Times New Roman" pitchFamily="18" charset="0"/>
              <a:cs typeface="Times New Roman" pitchFamily="18" charset="0"/>
            </a:rPr>
            <a:t>nin hazırlanmasına və həyata keçirilməsinə</a:t>
          </a:r>
          <a:r>
            <a:rPr lang="en-US" b="1" dirty="0" smtClean="0">
              <a:solidFill>
                <a:schemeClr val="bg1"/>
              </a:solidFill>
              <a:latin typeface="Times New Roman" pitchFamily="18" charset="0"/>
              <a:cs typeface="Times New Roman" pitchFamily="18" charset="0"/>
            </a:rPr>
            <a:t> </a:t>
          </a:r>
          <a:r>
            <a:rPr lang="az-Latn-AZ" b="1" dirty="0" smtClean="0">
              <a:solidFill>
                <a:schemeClr val="bg1"/>
              </a:solidFill>
              <a:latin typeface="Times New Roman" pitchFamily="18" charset="0"/>
              <a:cs typeface="Times New Roman" pitchFamily="18" charset="0"/>
            </a:rPr>
            <a:t> </a:t>
          </a:r>
          <a:r>
            <a:rPr lang="en-US" b="1" dirty="0" err="1" smtClean="0">
              <a:solidFill>
                <a:schemeClr val="bg1"/>
              </a:solidFill>
              <a:latin typeface="Times New Roman" pitchFamily="18" charset="0"/>
              <a:cs typeface="Times New Roman" pitchFamily="18" charset="0"/>
            </a:rPr>
            <a:t>istiqamət</a:t>
          </a:r>
          <a:r>
            <a:rPr lang="en-US" b="1" dirty="0" smtClean="0">
              <a:solidFill>
                <a:schemeClr val="bg1"/>
              </a:solidFill>
              <a:latin typeface="Times New Roman" pitchFamily="18" charset="0"/>
              <a:cs typeface="Times New Roman" pitchFamily="18" charset="0"/>
            </a:rPr>
            <a:t> </a:t>
          </a:r>
          <a:r>
            <a:rPr lang="en-US" b="1" dirty="0" err="1" smtClean="0">
              <a:solidFill>
                <a:schemeClr val="bg1"/>
              </a:solidFill>
              <a:latin typeface="Times New Roman" pitchFamily="18" charset="0"/>
              <a:cs typeface="Times New Roman" pitchFamily="18" charset="0"/>
            </a:rPr>
            <a:t>verən</a:t>
          </a:r>
          <a:r>
            <a:rPr lang="en-US" b="1" dirty="0" smtClean="0">
              <a:solidFill>
                <a:schemeClr val="bg1"/>
              </a:solidFill>
              <a:latin typeface="Times New Roman" pitchFamily="18" charset="0"/>
              <a:cs typeface="Times New Roman" pitchFamily="18" charset="0"/>
            </a:rPr>
            <a:t> </a:t>
          </a:r>
          <a:r>
            <a:rPr lang="en-US" b="1" dirty="0" err="1" smtClean="0">
              <a:solidFill>
                <a:schemeClr val="bg1"/>
              </a:solidFill>
              <a:latin typeface="Times New Roman" pitchFamily="18" charset="0"/>
              <a:cs typeface="Times New Roman" pitchFamily="18" charset="0"/>
            </a:rPr>
            <a:t>fərziyyə</a:t>
          </a:r>
          <a:r>
            <a:rPr lang="en-US" b="1" dirty="0" smtClean="0">
              <a:solidFill>
                <a:schemeClr val="bg1"/>
              </a:solidFill>
              <a:latin typeface="Times New Roman" pitchFamily="18" charset="0"/>
              <a:cs typeface="Times New Roman" pitchFamily="18" charset="0"/>
            </a:rPr>
            <a:t>, </a:t>
          </a:r>
          <a:r>
            <a:rPr lang="en-US" b="1" dirty="0" err="1" smtClean="0">
              <a:solidFill>
                <a:schemeClr val="bg1"/>
              </a:solidFill>
              <a:latin typeface="Times New Roman" pitchFamily="18" charset="0"/>
              <a:cs typeface="Times New Roman" pitchFamily="18" charset="0"/>
            </a:rPr>
            <a:t>inanc</a:t>
          </a:r>
          <a:r>
            <a:rPr lang="en-US" b="1" dirty="0" smtClean="0">
              <a:solidFill>
                <a:schemeClr val="bg1"/>
              </a:solidFill>
              <a:latin typeface="Times New Roman" pitchFamily="18" charset="0"/>
              <a:cs typeface="Times New Roman" pitchFamily="18" charset="0"/>
            </a:rPr>
            <a:t>, </a:t>
          </a:r>
          <a:r>
            <a:rPr lang="en-US" b="1" dirty="0" err="1" smtClean="0">
              <a:solidFill>
                <a:schemeClr val="bg1"/>
              </a:solidFill>
              <a:latin typeface="Times New Roman" pitchFamily="18" charset="0"/>
              <a:cs typeface="Times New Roman" pitchFamily="18" charset="0"/>
            </a:rPr>
            <a:t>qərar</a:t>
          </a:r>
          <a:r>
            <a:rPr lang="en-US" b="1" dirty="0" smtClean="0">
              <a:solidFill>
                <a:schemeClr val="bg1"/>
              </a:solidFill>
              <a:latin typeface="Times New Roman" pitchFamily="18" charset="0"/>
              <a:cs typeface="Times New Roman" pitchFamily="18" charset="0"/>
            </a:rPr>
            <a:t> </a:t>
          </a:r>
          <a:r>
            <a:rPr lang="en-US" b="1" dirty="0" err="1" smtClean="0">
              <a:solidFill>
                <a:schemeClr val="bg1"/>
              </a:solidFill>
              <a:latin typeface="Times New Roman" pitchFamily="18" charset="0"/>
              <a:cs typeface="Times New Roman" pitchFamily="18" charset="0"/>
            </a:rPr>
            <a:t>və</a:t>
          </a:r>
          <a:r>
            <a:rPr lang="en-US" b="1" dirty="0" smtClean="0">
              <a:solidFill>
                <a:schemeClr val="bg1"/>
              </a:solidFill>
              <a:latin typeface="Times New Roman" pitchFamily="18" charset="0"/>
              <a:cs typeface="Times New Roman" pitchFamily="18" charset="0"/>
            </a:rPr>
            <a:t> </a:t>
          </a:r>
          <a:r>
            <a:rPr lang="az-Latn-AZ" b="1" dirty="0" smtClean="0">
              <a:solidFill>
                <a:schemeClr val="bg1"/>
              </a:solidFill>
              <a:latin typeface="Times New Roman" pitchFamily="18" charset="0"/>
              <a:cs typeface="Times New Roman" pitchFamily="18" charset="0"/>
            </a:rPr>
            <a:t>standartları</a:t>
          </a:r>
          <a:r>
            <a:rPr lang="en-US" b="1" dirty="0" smtClean="0">
              <a:solidFill>
                <a:schemeClr val="bg1"/>
              </a:solidFill>
              <a:latin typeface="Times New Roman" pitchFamily="18" charset="0"/>
              <a:cs typeface="Times New Roman" pitchFamily="18" charset="0"/>
            </a:rPr>
            <a:t> </a:t>
          </a:r>
          <a:r>
            <a:rPr lang="en-US" b="1" dirty="0" err="1" smtClean="0">
              <a:solidFill>
                <a:schemeClr val="bg1"/>
              </a:solidFill>
              <a:latin typeface="Times New Roman" pitchFamily="18" charset="0"/>
              <a:cs typeface="Times New Roman" pitchFamily="18" charset="0"/>
            </a:rPr>
            <a:t>araşdır</a:t>
          </a:r>
          <a:r>
            <a:rPr lang="az-Latn-AZ" b="1" dirty="0" smtClean="0">
              <a:solidFill>
                <a:schemeClr val="bg1"/>
              </a:solidFill>
              <a:latin typeface="Times New Roman" pitchFamily="18" charset="0"/>
              <a:cs typeface="Times New Roman" pitchFamily="18" charset="0"/>
            </a:rPr>
            <a:t>ı</a:t>
          </a:r>
          <a:r>
            <a:rPr lang="en-US" b="1" dirty="0" smtClean="0">
              <a:solidFill>
                <a:schemeClr val="bg1"/>
              </a:solidFill>
              <a:latin typeface="Times New Roman" pitchFamily="18" charset="0"/>
              <a:cs typeface="Times New Roman" pitchFamily="18" charset="0"/>
            </a:rPr>
            <a:t>r</a:t>
          </a:r>
          <a:r>
            <a:rPr lang="az-Latn-AZ" b="1" dirty="0" smtClean="0">
              <a:solidFill>
                <a:schemeClr val="bg1"/>
              </a:solidFill>
              <a:latin typeface="Times New Roman" pitchFamily="18" charset="0"/>
              <a:cs typeface="Times New Roman" pitchFamily="18" charset="0"/>
            </a:rPr>
            <a:t>, tutarlı olub-olmaması istiqamətində nəzarət edir.</a:t>
          </a:r>
          <a:endParaRPr lang="ru-RU" b="1" dirty="0">
            <a:solidFill>
              <a:schemeClr val="bg1"/>
            </a:solidFill>
            <a:latin typeface="Times New Roman" pitchFamily="18" charset="0"/>
            <a:cs typeface="Times New Roman" pitchFamily="18" charset="0"/>
          </a:endParaRPr>
        </a:p>
      </dgm:t>
    </dgm:pt>
    <dgm:pt modelId="{53C97B77-BDE5-48BC-8AE2-E1769882778A}" type="parTrans" cxnId="{CE4AAB44-1316-4750-9056-F6B8250CAC94}">
      <dgm:prSet/>
      <dgm:spPr/>
      <dgm:t>
        <a:bodyPr/>
        <a:lstStyle/>
        <a:p>
          <a:endParaRPr lang="ru-RU"/>
        </a:p>
      </dgm:t>
    </dgm:pt>
    <dgm:pt modelId="{2D8C7F20-D3CF-4654-8D9A-A984D0E82509}" type="sibTrans" cxnId="{CE4AAB44-1316-4750-9056-F6B8250CAC94}">
      <dgm:prSet/>
      <dgm:spPr/>
      <dgm:t>
        <a:bodyPr/>
        <a:lstStyle/>
        <a:p>
          <a:endParaRPr lang="ru-RU"/>
        </a:p>
      </dgm:t>
    </dgm:pt>
    <dgm:pt modelId="{F407DDAA-F49D-4B00-A3DC-EA4E23C4D117}">
      <dgm:prSet phldrT="[Текст]"/>
      <dgm:spPr/>
      <dgm:t>
        <a:bodyPr/>
        <a:lstStyle/>
        <a:p>
          <a:pPr algn="ctr"/>
          <a:r>
            <a:rPr lang="az-Latn-AZ" b="1" dirty="0" smtClean="0">
              <a:solidFill>
                <a:schemeClr val="bg1"/>
              </a:solidFill>
              <a:latin typeface="Times New Roman" pitchFamily="18" charset="0"/>
              <a:cs typeface="Times New Roman" pitchFamily="18" charset="0"/>
            </a:rPr>
            <a:t>Təhsil sistemlərinin əsasında duran “İnsan” anlayışlarını qiymətləndirir.</a:t>
          </a:r>
          <a:endParaRPr lang="ru-RU" b="1" dirty="0">
            <a:solidFill>
              <a:schemeClr val="bg1"/>
            </a:solidFill>
            <a:latin typeface="Times New Roman" pitchFamily="18" charset="0"/>
            <a:cs typeface="Times New Roman" pitchFamily="18" charset="0"/>
          </a:endParaRPr>
        </a:p>
      </dgm:t>
    </dgm:pt>
    <dgm:pt modelId="{3DF223D4-790D-414C-BB0D-3BF150647F9D}" type="parTrans" cxnId="{827AAC9F-4ECE-4829-9EFF-60298D399EFC}">
      <dgm:prSet/>
      <dgm:spPr/>
      <dgm:t>
        <a:bodyPr/>
        <a:lstStyle/>
        <a:p>
          <a:endParaRPr lang="ru-RU"/>
        </a:p>
      </dgm:t>
    </dgm:pt>
    <dgm:pt modelId="{765EA44C-A412-4FFB-9588-1F540271FD66}" type="sibTrans" cxnId="{827AAC9F-4ECE-4829-9EFF-60298D399EFC}">
      <dgm:prSet/>
      <dgm:spPr/>
      <dgm:t>
        <a:bodyPr/>
        <a:lstStyle/>
        <a:p>
          <a:endParaRPr lang="ru-RU"/>
        </a:p>
      </dgm:t>
    </dgm:pt>
    <dgm:pt modelId="{083DC95A-1BD0-4F82-9E63-4B1607AFF610}" type="pres">
      <dgm:prSet presAssocID="{40B48902-34AB-4953-BA64-52E2574A8916}" presName="linear" presStyleCnt="0">
        <dgm:presLayoutVars>
          <dgm:animLvl val="lvl"/>
          <dgm:resizeHandles val="exact"/>
        </dgm:presLayoutVars>
      </dgm:prSet>
      <dgm:spPr/>
      <dgm:t>
        <a:bodyPr/>
        <a:lstStyle/>
        <a:p>
          <a:endParaRPr lang="ru-RU"/>
        </a:p>
      </dgm:t>
    </dgm:pt>
    <dgm:pt modelId="{2E619A5C-35D8-485B-A3D5-44D129D068CB}" type="pres">
      <dgm:prSet presAssocID="{707069FA-6329-4490-8089-9E94CEAA028E}" presName="parentText" presStyleLbl="node1" presStyleIdx="0" presStyleCnt="2" custLinFactNeighborX="-1187" custLinFactNeighborY="68179">
        <dgm:presLayoutVars>
          <dgm:chMax val="0"/>
          <dgm:bulletEnabled val="1"/>
        </dgm:presLayoutVars>
      </dgm:prSet>
      <dgm:spPr/>
      <dgm:t>
        <a:bodyPr/>
        <a:lstStyle/>
        <a:p>
          <a:endParaRPr lang="ru-RU"/>
        </a:p>
      </dgm:t>
    </dgm:pt>
    <dgm:pt modelId="{1BB4C56E-D5AA-4E65-BAF8-F26090402CFD}" type="pres">
      <dgm:prSet presAssocID="{2D8C7F20-D3CF-4654-8D9A-A984D0E82509}" presName="spacer" presStyleCnt="0"/>
      <dgm:spPr/>
    </dgm:pt>
    <dgm:pt modelId="{0006EBC6-BC38-4637-A059-0F00AB9991B5}" type="pres">
      <dgm:prSet presAssocID="{F407DDAA-F49D-4B00-A3DC-EA4E23C4D117}" presName="parentText" presStyleLbl="node1" presStyleIdx="1" presStyleCnt="2">
        <dgm:presLayoutVars>
          <dgm:chMax val="0"/>
          <dgm:bulletEnabled val="1"/>
        </dgm:presLayoutVars>
      </dgm:prSet>
      <dgm:spPr/>
      <dgm:t>
        <a:bodyPr/>
        <a:lstStyle/>
        <a:p>
          <a:endParaRPr lang="ru-RU"/>
        </a:p>
      </dgm:t>
    </dgm:pt>
  </dgm:ptLst>
  <dgm:cxnLst>
    <dgm:cxn modelId="{CE4AAB44-1316-4750-9056-F6B8250CAC94}" srcId="{40B48902-34AB-4953-BA64-52E2574A8916}" destId="{707069FA-6329-4490-8089-9E94CEAA028E}" srcOrd="0" destOrd="0" parTransId="{53C97B77-BDE5-48BC-8AE2-E1769882778A}" sibTransId="{2D8C7F20-D3CF-4654-8D9A-A984D0E82509}"/>
    <dgm:cxn modelId="{897BF89E-3456-4364-BCF3-81E02E6E76A8}" type="presOf" srcId="{40B48902-34AB-4953-BA64-52E2574A8916}" destId="{083DC95A-1BD0-4F82-9E63-4B1607AFF610}" srcOrd="0" destOrd="0" presId="urn:microsoft.com/office/officeart/2005/8/layout/vList2"/>
    <dgm:cxn modelId="{397034BF-0E4A-4AA6-8AEF-24AFAD016F10}" type="presOf" srcId="{F407DDAA-F49D-4B00-A3DC-EA4E23C4D117}" destId="{0006EBC6-BC38-4637-A059-0F00AB9991B5}" srcOrd="0" destOrd="0" presId="urn:microsoft.com/office/officeart/2005/8/layout/vList2"/>
    <dgm:cxn modelId="{44562958-9641-453D-AEFF-EF8EA106931D}" type="presOf" srcId="{707069FA-6329-4490-8089-9E94CEAA028E}" destId="{2E619A5C-35D8-485B-A3D5-44D129D068CB}" srcOrd="0" destOrd="0" presId="urn:microsoft.com/office/officeart/2005/8/layout/vList2"/>
    <dgm:cxn modelId="{827AAC9F-4ECE-4829-9EFF-60298D399EFC}" srcId="{40B48902-34AB-4953-BA64-52E2574A8916}" destId="{F407DDAA-F49D-4B00-A3DC-EA4E23C4D117}" srcOrd="1" destOrd="0" parTransId="{3DF223D4-790D-414C-BB0D-3BF150647F9D}" sibTransId="{765EA44C-A412-4FFB-9588-1F540271FD66}"/>
    <dgm:cxn modelId="{30EAE975-91BE-4A1B-A25E-868535534E29}" type="presParOf" srcId="{083DC95A-1BD0-4F82-9E63-4B1607AFF610}" destId="{2E619A5C-35D8-485B-A3D5-44D129D068CB}" srcOrd="0" destOrd="0" presId="urn:microsoft.com/office/officeart/2005/8/layout/vList2"/>
    <dgm:cxn modelId="{ED015813-600C-497B-938F-195551200F60}" type="presParOf" srcId="{083DC95A-1BD0-4F82-9E63-4B1607AFF610}" destId="{1BB4C56E-D5AA-4E65-BAF8-F26090402CFD}" srcOrd="1" destOrd="0" presId="urn:microsoft.com/office/officeart/2005/8/layout/vList2"/>
    <dgm:cxn modelId="{EA016AE5-9C89-4C9A-BDC7-82E16A0A7982}" type="presParOf" srcId="{083DC95A-1BD0-4F82-9E63-4B1607AFF610}" destId="{0006EBC6-BC38-4637-A059-0F00AB9991B5}"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86CB605-037C-4683-B846-0BC00B45E669}" type="doc">
      <dgm:prSet loTypeId="urn:microsoft.com/office/officeart/2005/8/layout/radial1" loCatId="cycle" qsTypeId="urn:microsoft.com/office/officeart/2005/8/quickstyle/3d4" qsCatId="3D" csTypeId="urn:microsoft.com/office/officeart/2005/8/colors/accent1_2" csCatId="accent1" phldr="1"/>
      <dgm:spPr/>
      <dgm:t>
        <a:bodyPr/>
        <a:lstStyle/>
        <a:p>
          <a:endParaRPr lang="ru-RU"/>
        </a:p>
      </dgm:t>
    </dgm:pt>
    <dgm:pt modelId="{6DD909E5-2BEA-4032-B619-3E7BABC96606}">
      <dgm:prSet phldrT="[Текст]" custT="1"/>
      <dgm:spPr/>
      <dgm:t>
        <a:bodyPr/>
        <a:lstStyle/>
        <a:p>
          <a:r>
            <a:rPr lang="az-Latn-AZ" sz="2000" b="1" i="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FƏLSƏFƏ NƏZƏRİYYƏLƏRİ</a:t>
          </a:r>
          <a:endParaRPr lang="ru-RU" sz="2000" b="1" i="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dgm:t>
    </dgm:pt>
    <dgm:pt modelId="{9749CCF9-112D-459D-B3AB-23623524C955}" type="parTrans" cxnId="{72AB08C4-7F2F-40C5-9361-3EC72C4833D9}">
      <dgm:prSet/>
      <dgm:spPr/>
      <dgm:t>
        <a:bodyPr/>
        <a:lstStyle/>
        <a:p>
          <a:endParaRPr lang="ru-RU"/>
        </a:p>
      </dgm:t>
    </dgm:pt>
    <dgm:pt modelId="{450A5CE0-5EA8-4A4D-9A07-8B655ED36113}" type="sibTrans" cxnId="{72AB08C4-7F2F-40C5-9361-3EC72C4833D9}">
      <dgm:prSet/>
      <dgm:spPr/>
      <dgm:t>
        <a:bodyPr/>
        <a:lstStyle/>
        <a:p>
          <a:endParaRPr lang="ru-RU"/>
        </a:p>
      </dgm:t>
    </dgm:pt>
    <dgm:pt modelId="{FE98B1F1-7B5B-4406-8540-A4DCA5CD74DD}">
      <dgm:prSet phldrT="[Текст]"/>
      <dgm:spPr/>
      <dgm:t>
        <a:bodyPr/>
        <a:lstStyle/>
        <a:p>
          <a:r>
            <a:rPr lang="az-Latn-AZ" dirty="0" smtClean="0">
              <a:solidFill>
                <a:schemeClr val="tx1"/>
              </a:solidFill>
            </a:rPr>
            <a:t>İDEALİZM</a:t>
          </a:r>
          <a:endParaRPr lang="ru-RU" dirty="0">
            <a:solidFill>
              <a:schemeClr val="tx1"/>
            </a:solidFill>
          </a:endParaRPr>
        </a:p>
      </dgm:t>
    </dgm:pt>
    <dgm:pt modelId="{B3E0B57F-5FE3-4D41-8F39-5D1CF94F8D92}" type="parTrans" cxnId="{3C9449E9-546E-4A4F-9414-6BB758AE3651}">
      <dgm:prSet/>
      <dgm:spPr/>
      <dgm:t>
        <a:bodyPr/>
        <a:lstStyle/>
        <a:p>
          <a:endParaRPr lang="ru-RU">
            <a:solidFill>
              <a:schemeClr val="tx1"/>
            </a:solidFill>
          </a:endParaRPr>
        </a:p>
      </dgm:t>
    </dgm:pt>
    <dgm:pt modelId="{55B253F9-4E1A-42A7-AFC2-B360613F44B2}" type="sibTrans" cxnId="{3C9449E9-546E-4A4F-9414-6BB758AE3651}">
      <dgm:prSet/>
      <dgm:spPr/>
      <dgm:t>
        <a:bodyPr/>
        <a:lstStyle/>
        <a:p>
          <a:endParaRPr lang="ru-RU"/>
        </a:p>
      </dgm:t>
    </dgm:pt>
    <dgm:pt modelId="{52818A46-1A06-43CD-B53C-48A6372ABE5F}">
      <dgm:prSet phldrT="[Текст]"/>
      <dgm:spPr/>
      <dgm:t>
        <a:bodyPr/>
        <a:lstStyle/>
        <a:p>
          <a:r>
            <a:rPr lang="az-Latn-AZ" dirty="0" smtClean="0">
              <a:solidFill>
                <a:schemeClr val="tx1"/>
              </a:solidFill>
            </a:rPr>
            <a:t>REALİZM</a:t>
          </a:r>
          <a:endParaRPr lang="ru-RU" dirty="0">
            <a:solidFill>
              <a:schemeClr val="tx1"/>
            </a:solidFill>
          </a:endParaRPr>
        </a:p>
      </dgm:t>
    </dgm:pt>
    <dgm:pt modelId="{FACE52F4-21EB-4E49-B758-6234E8A8CBBE}" type="parTrans" cxnId="{2DA3020E-5BB3-422D-96BA-C64781A3FDC4}">
      <dgm:prSet/>
      <dgm:spPr/>
      <dgm:t>
        <a:bodyPr/>
        <a:lstStyle/>
        <a:p>
          <a:endParaRPr lang="ru-RU">
            <a:solidFill>
              <a:schemeClr val="tx1"/>
            </a:solidFill>
          </a:endParaRPr>
        </a:p>
      </dgm:t>
    </dgm:pt>
    <dgm:pt modelId="{DCA68D79-771F-4511-BDF4-AE89738E7F01}" type="sibTrans" cxnId="{2DA3020E-5BB3-422D-96BA-C64781A3FDC4}">
      <dgm:prSet/>
      <dgm:spPr/>
      <dgm:t>
        <a:bodyPr/>
        <a:lstStyle/>
        <a:p>
          <a:endParaRPr lang="ru-RU"/>
        </a:p>
      </dgm:t>
    </dgm:pt>
    <dgm:pt modelId="{E7C03CF7-8C70-47B1-8038-5092D81994F3}">
      <dgm:prSet phldrT="[Текст]"/>
      <dgm:spPr/>
      <dgm:t>
        <a:bodyPr/>
        <a:lstStyle/>
        <a:p>
          <a:r>
            <a:rPr lang="az-Latn-AZ" dirty="0" smtClean="0">
              <a:solidFill>
                <a:schemeClr val="tx1"/>
              </a:solidFill>
            </a:rPr>
            <a:t>PRAGMATİZM</a:t>
          </a:r>
          <a:endParaRPr lang="ru-RU" dirty="0">
            <a:solidFill>
              <a:schemeClr val="tx1"/>
            </a:solidFill>
          </a:endParaRPr>
        </a:p>
      </dgm:t>
    </dgm:pt>
    <dgm:pt modelId="{63D0D468-2590-4222-9823-8C405E3E63E2}" type="parTrans" cxnId="{655A666F-FAA6-4B6D-99FD-9337B00ED5E2}">
      <dgm:prSet/>
      <dgm:spPr/>
      <dgm:t>
        <a:bodyPr/>
        <a:lstStyle/>
        <a:p>
          <a:endParaRPr lang="ru-RU">
            <a:solidFill>
              <a:schemeClr val="tx1"/>
            </a:solidFill>
          </a:endParaRPr>
        </a:p>
      </dgm:t>
    </dgm:pt>
    <dgm:pt modelId="{6D3E5442-7CAA-4A8D-8F1A-EF6903343DC9}" type="sibTrans" cxnId="{655A666F-FAA6-4B6D-99FD-9337B00ED5E2}">
      <dgm:prSet/>
      <dgm:spPr/>
      <dgm:t>
        <a:bodyPr/>
        <a:lstStyle/>
        <a:p>
          <a:endParaRPr lang="ru-RU"/>
        </a:p>
      </dgm:t>
    </dgm:pt>
    <dgm:pt modelId="{04021D71-3C8D-4DF5-8D22-B0B1474E1126}">
      <dgm:prSet phldrT="[Текст]"/>
      <dgm:spPr/>
      <dgm:t>
        <a:bodyPr/>
        <a:lstStyle/>
        <a:p>
          <a:r>
            <a:rPr lang="az-Latn-AZ" dirty="0" smtClean="0">
              <a:solidFill>
                <a:schemeClr val="tx1"/>
              </a:solidFill>
            </a:rPr>
            <a:t>EXİSTENSİALİZM</a:t>
          </a:r>
          <a:endParaRPr lang="ru-RU" dirty="0">
            <a:solidFill>
              <a:schemeClr val="tx1"/>
            </a:solidFill>
          </a:endParaRPr>
        </a:p>
      </dgm:t>
    </dgm:pt>
    <dgm:pt modelId="{D492A4C1-0116-4378-97C0-FA350BF72C74}" type="parTrans" cxnId="{E7EC7C7A-3362-4D08-B564-852CEFF729FE}">
      <dgm:prSet/>
      <dgm:spPr/>
      <dgm:t>
        <a:bodyPr/>
        <a:lstStyle/>
        <a:p>
          <a:endParaRPr lang="ru-RU">
            <a:solidFill>
              <a:schemeClr val="tx1"/>
            </a:solidFill>
          </a:endParaRPr>
        </a:p>
      </dgm:t>
    </dgm:pt>
    <dgm:pt modelId="{B702EC71-6EA3-4F09-AFB8-ACCB3B532529}" type="sibTrans" cxnId="{E7EC7C7A-3362-4D08-B564-852CEFF729FE}">
      <dgm:prSet/>
      <dgm:spPr/>
      <dgm:t>
        <a:bodyPr/>
        <a:lstStyle/>
        <a:p>
          <a:endParaRPr lang="ru-RU"/>
        </a:p>
      </dgm:t>
    </dgm:pt>
    <dgm:pt modelId="{718ECC69-A7B9-464B-BF35-A9D174FEDD7B}" type="pres">
      <dgm:prSet presAssocID="{386CB605-037C-4683-B846-0BC00B45E669}" presName="cycle" presStyleCnt="0">
        <dgm:presLayoutVars>
          <dgm:chMax val="1"/>
          <dgm:dir/>
          <dgm:animLvl val="ctr"/>
          <dgm:resizeHandles val="exact"/>
        </dgm:presLayoutVars>
      </dgm:prSet>
      <dgm:spPr/>
      <dgm:t>
        <a:bodyPr/>
        <a:lstStyle/>
        <a:p>
          <a:endParaRPr lang="ru-RU"/>
        </a:p>
      </dgm:t>
    </dgm:pt>
    <dgm:pt modelId="{474A77D1-E606-47D6-965B-E510552766E5}" type="pres">
      <dgm:prSet presAssocID="{6DD909E5-2BEA-4032-B619-3E7BABC96606}" presName="centerShape" presStyleLbl="node0" presStyleIdx="0" presStyleCnt="1" custScaleX="171676"/>
      <dgm:spPr/>
      <dgm:t>
        <a:bodyPr/>
        <a:lstStyle/>
        <a:p>
          <a:endParaRPr lang="ru-RU"/>
        </a:p>
      </dgm:t>
    </dgm:pt>
    <dgm:pt modelId="{26B47EF9-CEAA-40C2-B360-FBA2CA2FDDCC}" type="pres">
      <dgm:prSet presAssocID="{B3E0B57F-5FE3-4D41-8F39-5D1CF94F8D92}" presName="Name9" presStyleLbl="parChTrans1D2" presStyleIdx="0" presStyleCnt="4"/>
      <dgm:spPr/>
      <dgm:t>
        <a:bodyPr/>
        <a:lstStyle/>
        <a:p>
          <a:endParaRPr lang="ru-RU"/>
        </a:p>
      </dgm:t>
    </dgm:pt>
    <dgm:pt modelId="{5A32DEE6-1DCC-412C-B97A-41ECDAC49B2C}" type="pres">
      <dgm:prSet presAssocID="{B3E0B57F-5FE3-4D41-8F39-5D1CF94F8D92}" presName="connTx" presStyleLbl="parChTrans1D2" presStyleIdx="0" presStyleCnt="4"/>
      <dgm:spPr/>
      <dgm:t>
        <a:bodyPr/>
        <a:lstStyle/>
        <a:p>
          <a:endParaRPr lang="ru-RU"/>
        </a:p>
      </dgm:t>
    </dgm:pt>
    <dgm:pt modelId="{423E56F8-7ABC-4F92-993B-D6645E8A9F15}" type="pres">
      <dgm:prSet presAssocID="{FE98B1F1-7B5B-4406-8540-A4DCA5CD74DD}" presName="node" presStyleLbl="node1" presStyleIdx="0" presStyleCnt="4" custScaleX="296810">
        <dgm:presLayoutVars>
          <dgm:bulletEnabled val="1"/>
        </dgm:presLayoutVars>
      </dgm:prSet>
      <dgm:spPr/>
      <dgm:t>
        <a:bodyPr/>
        <a:lstStyle/>
        <a:p>
          <a:endParaRPr lang="ru-RU"/>
        </a:p>
      </dgm:t>
    </dgm:pt>
    <dgm:pt modelId="{A232BBBC-C0B3-4B30-9F99-4793DBDCD90B}" type="pres">
      <dgm:prSet presAssocID="{FACE52F4-21EB-4E49-B758-6234E8A8CBBE}" presName="Name9" presStyleLbl="parChTrans1D2" presStyleIdx="1" presStyleCnt="4"/>
      <dgm:spPr/>
      <dgm:t>
        <a:bodyPr/>
        <a:lstStyle/>
        <a:p>
          <a:endParaRPr lang="ru-RU"/>
        </a:p>
      </dgm:t>
    </dgm:pt>
    <dgm:pt modelId="{8622A69D-37A1-46EB-93A4-77DC651C14C0}" type="pres">
      <dgm:prSet presAssocID="{FACE52F4-21EB-4E49-B758-6234E8A8CBBE}" presName="connTx" presStyleLbl="parChTrans1D2" presStyleIdx="1" presStyleCnt="4"/>
      <dgm:spPr/>
      <dgm:t>
        <a:bodyPr/>
        <a:lstStyle/>
        <a:p>
          <a:endParaRPr lang="ru-RU"/>
        </a:p>
      </dgm:t>
    </dgm:pt>
    <dgm:pt modelId="{B40C2978-68ED-4EA5-9089-DA45B5FAAE9E}" type="pres">
      <dgm:prSet presAssocID="{52818A46-1A06-43CD-B53C-48A6372ABE5F}" presName="node" presStyleLbl="node1" presStyleIdx="1" presStyleCnt="4" custScaleX="199843" custRadScaleRad="154322" custRadScaleInc="-6357">
        <dgm:presLayoutVars>
          <dgm:bulletEnabled val="1"/>
        </dgm:presLayoutVars>
      </dgm:prSet>
      <dgm:spPr/>
      <dgm:t>
        <a:bodyPr/>
        <a:lstStyle/>
        <a:p>
          <a:endParaRPr lang="ru-RU"/>
        </a:p>
      </dgm:t>
    </dgm:pt>
    <dgm:pt modelId="{1A80C5E4-F0EE-4230-9F94-DCAB4BA75812}" type="pres">
      <dgm:prSet presAssocID="{63D0D468-2590-4222-9823-8C405E3E63E2}" presName="Name9" presStyleLbl="parChTrans1D2" presStyleIdx="2" presStyleCnt="4"/>
      <dgm:spPr/>
      <dgm:t>
        <a:bodyPr/>
        <a:lstStyle/>
        <a:p>
          <a:endParaRPr lang="ru-RU"/>
        </a:p>
      </dgm:t>
    </dgm:pt>
    <dgm:pt modelId="{16E6E209-3523-4B7C-A011-ABDB3A870B47}" type="pres">
      <dgm:prSet presAssocID="{63D0D468-2590-4222-9823-8C405E3E63E2}" presName="connTx" presStyleLbl="parChTrans1D2" presStyleIdx="2" presStyleCnt="4"/>
      <dgm:spPr/>
      <dgm:t>
        <a:bodyPr/>
        <a:lstStyle/>
        <a:p>
          <a:endParaRPr lang="ru-RU"/>
        </a:p>
      </dgm:t>
    </dgm:pt>
    <dgm:pt modelId="{9AEBAA5C-914C-497D-95C5-92DEC630738A}" type="pres">
      <dgm:prSet presAssocID="{E7C03CF7-8C70-47B1-8038-5092D81994F3}" presName="node" presStyleLbl="node1" presStyleIdx="2" presStyleCnt="4" custScaleX="308829">
        <dgm:presLayoutVars>
          <dgm:bulletEnabled val="1"/>
        </dgm:presLayoutVars>
      </dgm:prSet>
      <dgm:spPr/>
      <dgm:t>
        <a:bodyPr/>
        <a:lstStyle/>
        <a:p>
          <a:endParaRPr lang="ru-RU"/>
        </a:p>
      </dgm:t>
    </dgm:pt>
    <dgm:pt modelId="{CF1AFF32-E567-4A9A-98CC-69127BE24F86}" type="pres">
      <dgm:prSet presAssocID="{D492A4C1-0116-4378-97C0-FA350BF72C74}" presName="Name9" presStyleLbl="parChTrans1D2" presStyleIdx="3" presStyleCnt="4"/>
      <dgm:spPr/>
      <dgm:t>
        <a:bodyPr/>
        <a:lstStyle/>
        <a:p>
          <a:endParaRPr lang="ru-RU"/>
        </a:p>
      </dgm:t>
    </dgm:pt>
    <dgm:pt modelId="{149BED27-CDE2-4BF7-B730-3816C2F1CE1F}" type="pres">
      <dgm:prSet presAssocID="{D492A4C1-0116-4378-97C0-FA350BF72C74}" presName="connTx" presStyleLbl="parChTrans1D2" presStyleIdx="3" presStyleCnt="4"/>
      <dgm:spPr/>
      <dgm:t>
        <a:bodyPr/>
        <a:lstStyle/>
        <a:p>
          <a:endParaRPr lang="ru-RU"/>
        </a:p>
      </dgm:t>
    </dgm:pt>
    <dgm:pt modelId="{FFF0FE3C-4F80-4B14-8B13-94D351285B99}" type="pres">
      <dgm:prSet presAssocID="{04021D71-3C8D-4DF5-8D22-B0B1474E1126}" presName="node" presStyleLbl="node1" presStyleIdx="3" presStyleCnt="4" custScaleX="165780" custRadScaleRad="143750" custRadScaleInc="1321">
        <dgm:presLayoutVars>
          <dgm:bulletEnabled val="1"/>
        </dgm:presLayoutVars>
      </dgm:prSet>
      <dgm:spPr/>
      <dgm:t>
        <a:bodyPr/>
        <a:lstStyle/>
        <a:p>
          <a:endParaRPr lang="ru-RU"/>
        </a:p>
      </dgm:t>
    </dgm:pt>
  </dgm:ptLst>
  <dgm:cxnLst>
    <dgm:cxn modelId="{728F294F-CE02-4F67-A6B5-4DABD92A1EEF}" type="presOf" srcId="{D492A4C1-0116-4378-97C0-FA350BF72C74}" destId="{149BED27-CDE2-4BF7-B730-3816C2F1CE1F}" srcOrd="1" destOrd="0" presId="urn:microsoft.com/office/officeart/2005/8/layout/radial1"/>
    <dgm:cxn modelId="{2DA3020E-5BB3-422D-96BA-C64781A3FDC4}" srcId="{6DD909E5-2BEA-4032-B619-3E7BABC96606}" destId="{52818A46-1A06-43CD-B53C-48A6372ABE5F}" srcOrd="1" destOrd="0" parTransId="{FACE52F4-21EB-4E49-B758-6234E8A8CBBE}" sibTransId="{DCA68D79-771F-4511-BDF4-AE89738E7F01}"/>
    <dgm:cxn modelId="{E7EC7C7A-3362-4D08-B564-852CEFF729FE}" srcId="{6DD909E5-2BEA-4032-B619-3E7BABC96606}" destId="{04021D71-3C8D-4DF5-8D22-B0B1474E1126}" srcOrd="3" destOrd="0" parTransId="{D492A4C1-0116-4378-97C0-FA350BF72C74}" sibTransId="{B702EC71-6EA3-4F09-AFB8-ACCB3B532529}"/>
    <dgm:cxn modelId="{984A66B5-77AF-46DB-A37D-AAEF6EE983CE}" type="presOf" srcId="{386CB605-037C-4683-B846-0BC00B45E669}" destId="{718ECC69-A7B9-464B-BF35-A9D174FEDD7B}" srcOrd="0" destOrd="0" presId="urn:microsoft.com/office/officeart/2005/8/layout/radial1"/>
    <dgm:cxn modelId="{66351484-B191-4B7B-89E4-3DB29CCB5AF0}" type="presOf" srcId="{FACE52F4-21EB-4E49-B758-6234E8A8CBBE}" destId="{8622A69D-37A1-46EB-93A4-77DC651C14C0}" srcOrd="1" destOrd="0" presId="urn:microsoft.com/office/officeart/2005/8/layout/radial1"/>
    <dgm:cxn modelId="{DBB5A39A-9897-4BCB-A11D-3CA445F80C9C}" type="presOf" srcId="{FE98B1F1-7B5B-4406-8540-A4DCA5CD74DD}" destId="{423E56F8-7ABC-4F92-993B-D6645E8A9F15}" srcOrd="0" destOrd="0" presId="urn:microsoft.com/office/officeart/2005/8/layout/radial1"/>
    <dgm:cxn modelId="{76920C87-8A00-4558-884F-6392B850A624}" type="presOf" srcId="{04021D71-3C8D-4DF5-8D22-B0B1474E1126}" destId="{FFF0FE3C-4F80-4B14-8B13-94D351285B99}" srcOrd="0" destOrd="0" presId="urn:microsoft.com/office/officeart/2005/8/layout/radial1"/>
    <dgm:cxn modelId="{429A4CFA-C216-438E-A483-08C18259A947}" type="presOf" srcId="{6DD909E5-2BEA-4032-B619-3E7BABC96606}" destId="{474A77D1-E606-47D6-965B-E510552766E5}" srcOrd="0" destOrd="0" presId="urn:microsoft.com/office/officeart/2005/8/layout/radial1"/>
    <dgm:cxn modelId="{84656F48-EDA4-4969-9A66-0139C4B8B146}" type="presOf" srcId="{E7C03CF7-8C70-47B1-8038-5092D81994F3}" destId="{9AEBAA5C-914C-497D-95C5-92DEC630738A}" srcOrd="0" destOrd="0" presId="urn:microsoft.com/office/officeart/2005/8/layout/radial1"/>
    <dgm:cxn modelId="{DACEDDD9-1829-4896-969F-6048AAD2027E}" type="presOf" srcId="{52818A46-1A06-43CD-B53C-48A6372ABE5F}" destId="{B40C2978-68ED-4EA5-9089-DA45B5FAAE9E}" srcOrd="0" destOrd="0" presId="urn:microsoft.com/office/officeart/2005/8/layout/radial1"/>
    <dgm:cxn modelId="{655A666F-FAA6-4B6D-99FD-9337B00ED5E2}" srcId="{6DD909E5-2BEA-4032-B619-3E7BABC96606}" destId="{E7C03CF7-8C70-47B1-8038-5092D81994F3}" srcOrd="2" destOrd="0" parTransId="{63D0D468-2590-4222-9823-8C405E3E63E2}" sibTransId="{6D3E5442-7CAA-4A8D-8F1A-EF6903343DC9}"/>
    <dgm:cxn modelId="{3F3A48B3-9064-4F9C-9E7F-1B37DAA3C8EB}" type="presOf" srcId="{B3E0B57F-5FE3-4D41-8F39-5D1CF94F8D92}" destId="{5A32DEE6-1DCC-412C-B97A-41ECDAC49B2C}" srcOrd="1" destOrd="0" presId="urn:microsoft.com/office/officeart/2005/8/layout/radial1"/>
    <dgm:cxn modelId="{C7641509-A6CD-4B17-82BD-976439045801}" type="presOf" srcId="{FACE52F4-21EB-4E49-B758-6234E8A8CBBE}" destId="{A232BBBC-C0B3-4B30-9F99-4793DBDCD90B}" srcOrd="0" destOrd="0" presId="urn:microsoft.com/office/officeart/2005/8/layout/radial1"/>
    <dgm:cxn modelId="{226500C0-7373-4C7F-B316-92811E835810}" type="presOf" srcId="{B3E0B57F-5FE3-4D41-8F39-5D1CF94F8D92}" destId="{26B47EF9-CEAA-40C2-B360-FBA2CA2FDDCC}" srcOrd="0" destOrd="0" presId="urn:microsoft.com/office/officeart/2005/8/layout/radial1"/>
    <dgm:cxn modelId="{3C9449E9-546E-4A4F-9414-6BB758AE3651}" srcId="{6DD909E5-2BEA-4032-B619-3E7BABC96606}" destId="{FE98B1F1-7B5B-4406-8540-A4DCA5CD74DD}" srcOrd="0" destOrd="0" parTransId="{B3E0B57F-5FE3-4D41-8F39-5D1CF94F8D92}" sibTransId="{55B253F9-4E1A-42A7-AFC2-B360613F44B2}"/>
    <dgm:cxn modelId="{EB93A3E2-C825-4089-B54D-009E5C93D034}" type="presOf" srcId="{63D0D468-2590-4222-9823-8C405E3E63E2}" destId="{1A80C5E4-F0EE-4230-9F94-DCAB4BA75812}" srcOrd="0" destOrd="0" presId="urn:microsoft.com/office/officeart/2005/8/layout/radial1"/>
    <dgm:cxn modelId="{4B51D4D6-825D-4210-97B0-FDFC0AE21045}" type="presOf" srcId="{63D0D468-2590-4222-9823-8C405E3E63E2}" destId="{16E6E209-3523-4B7C-A011-ABDB3A870B47}" srcOrd="1" destOrd="0" presId="urn:microsoft.com/office/officeart/2005/8/layout/radial1"/>
    <dgm:cxn modelId="{7EF8876C-B59D-41E4-9709-E37FDD67B911}" type="presOf" srcId="{D492A4C1-0116-4378-97C0-FA350BF72C74}" destId="{CF1AFF32-E567-4A9A-98CC-69127BE24F86}" srcOrd="0" destOrd="0" presId="urn:microsoft.com/office/officeart/2005/8/layout/radial1"/>
    <dgm:cxn modelId="{72AB08C4-7F2F-40C5-9361-3EC72C4833D9}" srcId="{386CB605-037C-4683-B846-0BC00B45E669}" destId="{6DD909E5-2BEA-4032-B619-3E7BABC96606}" srcOrd="0" destOrd="0" parTransId="{9749CCF9-112D-459D-B3AB-23623524C955}" sibTransId="{450A5CE0-5EA8-4A4D-9A07-8B655ED36113}"/>
    <dgm:cxn modelId="{7C53CE15-2FA0-4035-AA77-C9E9445B4053}" type="presParOf" srcId="{718ECC69-A7B9-464B-BF35-A9D174FEDD7B}" destId="{474A77D1-E606-47D6-965B-E510552766E5}" srcOrd="0" destOrd="0" presId="urn:microsoft.com/office/officeart/2005/8/layout/radial1"/>
    <dgm:cxn modelId="{9011F271-E1B9-4783-922D-7DE1F6BB8A5B}" type="presParOf" srcId="{718ECC69-A7B9-464B-BF35-A9D174FEDD7B}" destId="{26B47EF9-CEAA-40C2-B360-FBA2CA2FDDCC}" srcOrd="1" destOrd="0" presId="urn:microsoft.com/office/officeart/2005/8/layout/radial1"/>
    <dgm:cxn modelId="{A1C146DA-1649-4384-891F-482AE0FD52FE}" type="presParOf" srcId="{26B47EF9-CEAA-40C2-B360-FBA2CA2FDDCC}" destId="{5A32DEE6-1DCC-412C-B97A-41ECDAC49B2C}" srcOrd="0" destOrd="0" presId="urn:microsoft.com/office/officeart/2005/8/layout/radial1"/>
    <dgm:cxn modelId="{46897C33-98D3-43F6-89D1-EFCDABAE2F18}" type="presParOf" srcId="{718ECC69-A7B9-464B-BF35-A9D174FEDD7B}" destId="{423E56F8-7ABC-4F92-993B-D6645E8A9F15}" srcOrd="2" destOrd="0" presId="urn:microsoft.com/office/officeart/2005/8/layout/radial1"/>
    <dgm:cxn modelId="{5809A882-A09F-4EA3-984C-B03696863A7B}" type="presParOf" srcId="{718ECC69-A7B9-464B-BF35-A9D174FEDD7B}" destId="{A232BBBC-C0B3-4B30-9F99-4793DBDCD90B}" srcOrd="3" destOrd="0" presId="urn:microsoft.com/office/officeart/2005/8/layout/radial1"/>
    <dgm:cxn modelId="{0C849D1E-764B-48B2-8FD6-44A8DB960933}" type="presParOf" srcId="{A232BBBC-C0B3-4B30-9F99-4793DBDCD90B}" destId="{8622A69D-37A1-46EB-93A4-77DC651C14C0}" srcOrd="0" destOrd="0" presId="urn:microsoft.com/office/officeart/2005/8/layout/radial1"/>
    <dgm:cxn modelId="{730BC41A-19C8-4630-BB7E-8CC00FFA6F06}" type="presParOf" srcId="{718ECC69-A7B9-464B-BF35-A9D174FEDD7B}" destId="{B40C2978-68ED-4EA5-9089-DA45B5FAAE9E}" srcOrd="4" destOrd="0" presId="urn:microsoft.com/office/officeart/2005/8/layout/radial1"/>
    <dgm:cxn modelId="{A4DB2665-46AF-460F-9845-9B26704EC03C}" type="presParOf" srcId="{718ECC69-A7B9-464B-BF35-A9D174FEDD7B}" destId="{1A80C5E4-F0EE-4230-9F94-DCAB4BA75812}" srcOrd="5" destOrd="0" presId="urn:microsoft.com/office/officeart/2005/8/layout/radial1"/>
    <dgm:cxn modelId="{54D9E2C8-E5E0-4B0D-BD1A-76BC31A55A3B}" type="presParOf" srcId="{1A80C5E4-F0EE-4230-9F94-DCAB4BA75812}" destId="{16E6E209-3523-4B7C-A011-ABDB3A870B47}" srcOrd="0" destOrd="0" presId="urn:microsoft.com/office/officeart/2005/8/layout/radial1"/>
    <dgm:cxn modelId="{DC4CDCB5-BCF1-4D6B-A4A0-276E89D81B05}" type="presParOf" srcId="{718ECC69-A7B9-464B-BF35-A9D174FEDD7B}" destId="{9AEBAA5C-914C-497D-95C5-92DEC630738A}" srcOrd="6" destOrd="0" presId="urn:microsoft.com/office/officeart/2005/8/layout/radial1"/>
    <dgm:cxn modelId="{65D9C58C-E4AA-4705-8866-71B2D65831CC}" type="presParOf" srcId="{718ECC69-A7B9-464B-BF35-A9D174FEDD7B}" destId="{CF1AFF32-E567-4A9A-98CC-69127BE24F86}" srcOrd="7" destOrd="0" presId="urn:microsoft.com/office/officeart/2005/8/layout/radial1"/>
    <dgm:cxn modelId="{28972966-BFCE-4C35-9816-755F6224EB7A}" type="presParOf" srcId="{CF1AFF32-E567-4A9A-98CC-69127BE24F86}" destId="{149BED27-CDE2-4BF7-B730-3816C2F1CE1F}" srcOrd="0" destOrd="0" presId="urn:microsoft.com/office/officeart/2005/8/layout/radial1"/>
    <dgm:cxn modelId="{AB82F4A3-A34C-4233-8DEB-BDEFBFC59DC9}" type="presParOf" srcId="{718ECC69-A7B9-464B-BF35-A9D174FEDD7B}" destId="{FFF0FE3C-4F80-4B14-8B13-94D351285B99}" srcOrd="8"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C07EA25-2B4C-432A-834D-4DF610C3C5DF}"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ru-RU"/>
        </a:p>
      </dgm:t>
    </dgm:pt>
    <dgm:pt modelId="{6E09C07D-4663-4E05-9CB2-070D2876DE23}">
      <dgm:prSet phldrT="[Текст]"/>
      <dgm:spPr/>
      <dgm:t>
        <a:bodyPr/>
        <a:lstStyle/>
        <a:p>
          <a:r>
            <a:rPr lang="az-Latn-AZ" b="1" i="1" dirty="0" smtClean="0">
              <a:solidFill>
                <a:schemeClr val="tx2">
                  <a:lumMod val="50000"/>
                </a:schemeClr>
              </a:solidFill>
              <a:effectLst>
                <a:outerShdw blurRad="38100" dist="38100" dir="2700000" algn="tl">
                  <a:srgbClr val="000000">
                    <a:alpha val="43137"/>
                  </a:srgbClr>
                </a:outerShdw>
              </a:effectLst>
            </a:rPr>
            <a:t>PRENNİYALİZM</a:t>
          </a:r>
          <a:endParaRPr lang="ru-RU" b="1" i="1" dirty="0">
            <a:solidFill>
              <a:schemeClr val="tx2">
                <a:lumMod val="50000"/>
              </a:schemeClr>
            </a:solidFill>
            <a:effectLst>
              <a:outerShdw blurRad="38100" dist="38100" dir="2700000" algn="tl">
                <a:srgbClr val="000000">
                  <a:alpha val="43137"/>
                </a:srgbClr>
              </a:outerShdw>
            </a:effectLst>
          </a:endParaRPr>
        </a:p>
      </dgm:t>
    </dgm:pt>
    <dgm:pt modelId="{4D7896C7-A078-47C6-9F71-F0BBB8880FB4}" type="parTrans" cxnId="{00F08A54-AA22-4C89-A2DB-4181120E2520}">
      <dgm:prSet/>
      <dgm:spPr/>
      <dgm:t>
        <a:bodyPr/>
        <a:lstStyle/>
        <a:p>
          <a:endParaRPr lang="ru-RU"/>
        </a:p>
      </dgm:t>
    </dgm:pt>
    <dgm:pt modelId="{36C9A28A-AF78-4C92-8EAF-8223BE121EE0}" type="sibTrans" cxnId="{00F08A54-AA22-4C89-A2DB-4181120E2520}">
      <dgm:prSet/>
      <dgm:spPr/>
      <dgm:t>
        <a:bodyPr/>
        <a:lstStyle/>
        <a:p>
          <a:endParaRPr lang="ru-RU"/>
        </a:p>
      </dgm:t>
    </dgm:pt>
    <dgm:pt modelId="{26514A9B-82AA-4B81-BDEE-58E17C3044D0}">
      <dgm:prSet phldrT="[Текст]"/>
      <dgm:spPr/>
      <dgm:t>
        <a:bodyPr/>
        <a:lstStyle/>
        <a:p>
          <a:r>
            <a:rPr lang="az-Latn-AZ" b="1" i="1" dirty="0" smtClean="0">
              <a:solidFill>
                <a:schemeClr val="tx2">
                  <a:lumMod val="50000"/>
                </a:schemeClr>
              </a:solidFill>
              <a:effectLst>
                <a:outerShdw blurRad="38100" dist="38100" dir="2700000" algn="tl">
                  <a:srgbClr val="000000">
                    <a:alpha val="43137"/>
                  </a:srgbClr>
                </a:outerShdw>
              </a:effectLst>
            </a:rPr>
            <a:t>ESSENTİYALİZM</a:t>
          </a:r>
          <a:endParaRPr lang="ru-RU" b="1" i="1" dirty="0">
            <a:solidFill>
              <a:schemeClr val="tx2">
                <a:lumMod val="50000"/>
              </a:schemeClr>
            </a:solidFill>
            <a:effectLst>
              <a:outerShdw blurRad="38100" dist="38100" dir="2700000" algn="tl">
                <a:srgbClr val="000000">
                  <a:alpha val="43137"/>
                </a:srgbClr>
              </a:outerShdw>
            </a:effectLst>
          </a:endParaRPr>
        </a:p>
      </dgm:t>
    </dgm:pt>
    <dgm:pt modelId="{48DCD7EF-D66C-4201-B8A2-E284659600BB}" type="parTrans" cxnId="{65D30CA0-842D-492F-B710-F2D0471558AF}">
      <dgm:prSet/>
      <dgm:spPr/>
      <dgm:t>
        <a:bodyPr/>
        <a:lstStyle/>
        <a:p>
          <a:endParaRPr lang="ru-RU"/>
        </a:p>
      </dgm:t>
    </dgm:pt>
    <dgm:pt modelId="{404672FF-1A19-4A20-970B-32AA4FA86125}" type="sibTrans" cxnId="{65D30CA0-842D-492F-B710-F2D0471558AF}">
      <dgm:prSet/>
      <dgm:spPr/>
      <dgm:t>
        <a:bodyPr/>
        <a:lstStyle/>
        <a:p>
          <a:endParaRPr lang="ru-RU"/>
        </a:p>
      </dgm:t>
    </dgm:pt>
    <dgm:pt modelId="{86CD11BE-B615-4742-9E26-543DB1BD82D7}">
      <dgm:prSet phldrT="[Текст]"/>
      <dgm:spPr/>
      <dgm:t>
        <a:bodyPr/>
        <a:lstStyle/>
        <a:p>
          <a:r>
            <a:rPr lang="az-Latn-AZ" b="1" i="1" dirty="0" smtClean="0">
              <a:solidFill>
                <a:schemeClr val="tx2">
                  <a:lumMod val="50000"/>
                </a:schemeClr>
              </a:solidFill>
              <a:effectLst>
                <a:outerShdw blurRad="38100" dist="38100" dir="2700000" algn="tl">
                  <a:srgbClr val="000000">
                    <a:alpha val="43137"/>
                  </a:srgbClr>
                </a:outerShdw>
              </a:effectLst>
            </a:rPr>
            <a:t>REKONSTRUKTİYONİZM</a:t>
          </a:r>
          <a:endParaRPr lang="ru-RU" b="1" i="1" dirty="0">
            <a:solidFill>
              <a:schemeClr val="tx2">
                <a:lumMod val="50000"/>
              </a:schemeClr>
            </a:solidFill>
            <a:effectLst>
              <a:outerShdw blurRad="38100" dist="38100" dir="2700000" algn="tl">
                <a:srgbClr val="000000">
                  <a:alpha val="43137"/>
                </a:srgbClr>
              </a:outerShdw>
            </a:effectLst>
          </a:endParaRPr>
        </a:p>
      </dgm:t>
    </dgm:pt>
    <dgm:pt modelId="{76A5D66B-4474-47CC-91C3-3E096804A7C3}" type="parTrans" cxnId="{12A9C1C6-6EC4-4005-B420-2356C4935AFF}">
      <dgm:prSet/>
      <dgm:spPr/>
      <dgm:t>
        <a:bodyPr/>
        <a:lstStyle/>
        <a:p>
          <a:endParaRPr lang="ru-RU"/>
        </a:p>
      </dgm:t>
    </dgm:pt>
    <dgm:pt modelId="{E9BA2857-71B9-48E6-8C8C-378A261B8C18}" type="sibTrans" cxnId="{12A9C1C6-6EC4-4005-B420-2356C4935AFF}">
      <dgm:prSet/>
      <dgm:spPr/>
      <dgm:t>
        <a:bodyPr/>
        <a:lstStyle/>
        <a:p>
          <a:endParaRPr lang="ru-RU"/>
        </a:p>
      </dgm:t>
    </dgm:pt>
    <dgm:pt modelId="{F8FEE326-54C7-4E56-A98A-5EF3638F8605}">
      <dgm:prSet phldrT="[Текст]"/>
      <dgm:spPr/>
      <dgm:t>
        <a:bodyPr/>
        <a:lstStyle/>
        <a:p>
          <a:r>
            <a:rPr lang="az-Latn-AZ" b="1" i="1" dirty="0" smtClean="0">
              <a:solidFill>
                <a:schemeClr val="tx2">
                  <a:lumMod val="50000"/>
                </a:schemeClr>
              </a:solidFill>
              <a:effectLst>
                <a:outerShdw blurRad="38100" dist="38100" dir="2700000" algn="tl">
                  <a:srgbClr val="000000">
                    <a:alpha val="43137"/>
                  </a:srgbClr>
                </a:outerShdw>
              </a:effectLst>
            </a:rPr>
            <a:t>PROGRESSİVİZM</a:t>
          </a:r>
          <a:r>
            <a:rPr lang="en-US" b="1" i="1" dirty="0" smtClean="0">
              <a:solidFill>
                <a:schemeClr val="tx2">
                  <a:lumMod val="50000"/>
                </a:schemeClr>
              </a:solidFill>
              <a:effectLst>
                <a:outerShdw blurRad="38100" dist="38100" dir="2700000" algn="tl">
                  <a:srgbClr val="000000">
                    <a:alpha val="43137"/>
                  </a:srgbClr>
                </a:outerShdw>
              </a:effectLst>
            </a:rPr>
            <a:t>   </a:t>
          </a:r>
          <a:endParaRPr lang="ru-RU" b="1" i="1" dirty="0">
            <a:solidFill>
              <a:schemeClr val="tx2">
                <a:lumMod val="50000"/>
              </a:schemeClr>
            </a:solidFill>
            <a:effectLst>
              <a:outerShdw blurRad="38100" dist="38100" dir="2700000" algn="tl">
                <a:srgbClr val="000000">
                  <a:alpha val="43137"/>
                </a:srgbClr>
              </a:outerShdw>
            </a:effectLst>
          </a:endParaRPr>
        </a:p>
      </dgm:t>
    </dgm:pt>
    <dgm:pt modelId="{7529D355-5F55-4F8E-852F-1C49037E050E}" type="sibTrans" cxnId="{D3DD819D-D96A-41D2-A269-BB8F1750CD5A}">
      <dgm:prSet/>
      <dgm:spPr/>
      <dgm:t>
        <a:bodyPr/>
        <a:lstStyle/>
        <a:p>
          <a:endParaRPr lang="ru-RU"/>
        </a:p>
      </dgm:t>
    </dgm:pt>
    <dgm:pt modelId="{F430FA9B-130E-4AE6-9CBB-B1F3E3FCDD4E}" type="parTrans" cxnId="{D3DD819D-D96A-41D2-A269-BB8F1750CD5A}">
      <dgm:prSet/>
      <dgm:spPr/>
      <dgm:t>
        <a:bodyPr/>
        <a:lstStyle/>
        <a:p>
          <a:endParaRPr lang="ru-RU"/>
        </a:p>
      </dgm:t>
    </dgm:pt>
    <dgm:pt modelId="{6ABD5098-E77E-4041-8FF5-8CD26B8655DE}" type="pres">
      <dgm:prSet presAssocID="{0C07EA25-2B4C-432A-834D-4DF610C3C5DF}" presName="linear" presStyleCnt="0">
        <dgm:presLayoutVars>
          <dgm:dir/>
          <dgm:animLvl val="lvl"/>
          <dgm:resizeHandles val="exact"/>
        </dgm:presLayoutVars>
      </dgm:prSet>
      <dgm:spPr/>
      <dgm:t>
        <a:bodyPr/>
        <a:lstStyle/>
        <a:p>
          <a:endParaRPr lang="ru-RU"/>
        </a:p>
      </dgm:t>
    </dgm:pt>
    <dgm:pt modelId="{B873E0C3-14CF-4083-96E6-9EF10146CB3C}" type="pres">
      <dgm:prSet presAssocID="{F8FEE326-54C7-4E56-A98A-5EF3638F8605}" presName="parentLin" presStyleCnt="0"/>
      <dgm:spPr/>
    </dgm:pt>
    <dgm:pt modelId="{66D838CA-3B97-4A4C-A1D0-225676F74170}" type="pres">
      <dgm:prSet presAssocID="{F8FEE326-54C7-4E56-A98A-5EF3638F8605}" presName="parentLeftMargin" presStyleLbl="node1" presStyleIdx="0" presStyleCnt="4"/>
      <dgm:spPr/>
      <dgm:t>
        <a:bodyPr/>
        <a:lstStyle/>
        <a:p>
          <a:endParaRPr lang="ru-RU"/>
        </a:p>
      </dgm:t>
    </dgm:pt>
    <dgm:pt modelId="{B17C8515-047C-4873-B182-4EF9B1944BC9}" type="pres">
      <dgm:prSet presAssocID="{F8FEE326-54C7-4E56-A98A-5EF3638F8605}" presName="parentText" presStyleLbl="node1" presStyleIdx="0" presStyleCnt="4" custScaleX="142857" custScaleY="157461" custLinFactNeighborX="-79407" custLinFactNeighborY="43230">
        <dgm:presLayoutVars>
          <dgm:chMax val="0"/>
          <dgm:bulletEnabled val="1"/>
        </dgm:presLayoutVars>
      </dgm:prSet>
      <dgm:spPr/>
      <dgm:t>
        <a:bodyPr/>
        <a:lstStyle/>
        <a:p>
          <a:endParaRPr lang="ru-RU"/>
        </a:p>
      </dgm:t>
    </dgm:pt>
    <dgm:pt modelId="{D72389AD-6DDF-438C-B31B-3468B09C4CE6}" type="pres">
      <dgm:prSet presAssocID="{F8FEE326-54C7-4E56-A98A-5EF3638F8605}" presName="negativeSpace" presStyleCnt="0"/>
      <dgm:spPr/>
    </dgm:pt>
    <dgm:pt modelId="{A8CD5D67-10AC-498A-B1A1-F5356E80A531}" type="pres">
      <dgm:prSet presAssocID="{F8FEE326-54C7-4E56-A98A-5EF3638F8605}" presName="childText" presStyleLbl="conFgAcc1" presStyleIdx="0" presStyleCnt="4" custLinFactNeighborY="18737">
        <dgm:presLayoutVars>
          <dgm:bulletEnabled val="1"/>
        </dgm:presLayoutVars>
      </dgm:prSet>
      <dgm:spPr/>
    </dgm:pt>
    <dgm:pt modelId="{98DFE4A4-4351-4F87-AC19-87428A44F2AF}" type="pres">
      <dgm:prSet presAssocID="{7529D355-5F55-4F8E-852F-1C49037E050E}" presName="spaceBetweenRectangles" presStyleCnt="0"/>
      <dgm:spPr/>
    </dgm:pt>
    <dgm:pt modelId="{D2F6A06F-8888-4126-B326-4BE1FD7A7E30}" type="pres">
      <dgm:prSet presAssocID="{6E09C07D-4663-4E05-9CB2-070D2876DE23}" presName="parentLin" presStyleCnt="0"/>
      <dgm:spPr/>
    </dgm:pt>
    <dgm:pt modelId="{98DE989C-A900-446C-A347-18A745CF3859}" type="pres">
      <dgm:prSet presAssocID="{6E09C07D-4663-4E05-9CB2-070D2876DE23}" presName="parentLeftMargin" presStyleLbl="node1" presStyleIdx="0" presStyleCnt="4"/>
      <dgm:spPr/>
      <dgm:t>
        <a:bodyPr/>
        <a:lstStyle/>
        <a:p>
          <a:endParaRPr lang="ru-RU"/>
        </a:p>
      </dgm:t>
    </dgm:pt>
    <dgm:pt modelId="{CFBFE2A5-8658-4514-82F6-D37B537B5CA0}" type="pres">
      <dgm:prSet presAssocID="{6E09C07D-4663-4E05-9CB2-070D2876DE23}" presName="parentText" presStyleLbl="node1" presStyleIdx="1" presStyleCnt="4" custScaleX="142857" custScaleY="152461" custLinFactNeighborX="-79407" custLinFactNeighborY="28781">
        <dgm:presLayoutVars>
          <dgm:chMax val="0"/>
          <dgm:bulletEnabled val="1"/>
        </dgm:presLayoutVars>
      </dgm:prSet>
      <dgm:spPr/>
      <dgm:t>
        <a:bodyPr/>
        <a:lstStyle/>
        <a:p>
          <a:endParaRPr lang="ru-RU"/>
        </a:p>
      </dgm:t>
    </dgm:pt>
    <dgm:pt modelId="{B8EB11B3-314D-4330-A479-D5C2E5E75A84}" type="pres">
      <dgm:prSet presAssocID="{6E09C07D-4663-4E05-9CB2-070D2876DE23}" presName="negativeSpace" presStyleCnt="0"/>
      <dgm:spPr/>
    </dgm:pt>
    <dgm:pt modelId="{5CD36CDF-7C76-4ED1-B390-80B686C9B0C3}" type="pres">
      <dgm:prSet presAssocID="{6E09C07D-4663-4E05-9CB2-070D2876DE23}" presName="childText" presStyleLbl="conFgAcc1" presStyleIdx="1" presStyleCnt="4">
        <dgm:presLayoutVars>
          <dgm:bulletEnabled val="1"/>
        </dgm:presLayoutVars>
      </dgm:prSet>
      <dgm:spPr/>
    </dgm:pt>
    <dgm:pt modelId="{B012B17D-8CDD-4C6A-8979-BD83A8335E4F}" type="pres">
      <dgm:prSet presAssocID="{36C9A28A-AF78-4C92-8EAF-8223BE121EE0}" presName="spaceBetweenRectangles" presStyleCnt="0"/>
      <dgm:spPr/>
    </dgm:pt>
    <dgm:pt modelId="{A518863B-0471-4B98-A378-DC9281AB7B15}" type="pres">
      <dgm:prSet presAssocID="{26514A9B-82AA-4B81-BDEE-58E17C3044D0}" presName="parentLin" presStyleCnt="0"/>
      <dgm:spPr/>
    </dgm:pt>
    <dgm:pt modelId="{583BF28E-45D9-4078-BAA9-BE09394FA062}" type="pres">
      <dgm:prSet presAssocID="{26514A9B-82AA-4B81-BDEE-58E17C3044D0}" presName="parentLeftMargin" presStyleLbl="node1" presStyleIdx="1" presStyleCnt="4"/>
      <dgm:spPr/>
      <dgm:t>
        <a:bodyPr/>
        <a:lstStyle/>
        <a:p>
          <a:endParaRPr lang="ru-RU"/>
        </a:p>
      </dgm:t>
    </dgm:pt>
    <dgm:pt modelId="{91C33D7D-A983-4053-AE8A-F4B8702F56AB}" type="pres">
      <dgm:prSet presAssocID="{26514A9B-82AA-4B81-BDEE-58E17C3044D0}" presName="parentText" presStyleLbl="node1" presStyleIdx="2" presStyleCnt="4" custScaleX="145449" custScaleY="148569" custLinFactNeighborX="-79041" custLinFactNeighborY="14350">
        <dgm:presLayoutVars>
          <dgm:chMax val="0"/>
          <dgm:bulletEnabled val="1"/>
        </dgm:presLayoutVars>
      </dgm:prSet>
      <dgm:spPr/>
      <dgm:t>
        <a:bodyPr/>
        <a:lstStyle/>
        <a:p>
          <a:endParaRPr lang="ru-RU"/>
        </a:p>
      </dgm:t>
    </dgm:pt>
    <dgm:pt modelId="{D5DC31BA-160C-4B30-A803-C9C1AAB118F7}" type="pres">
      <dgm:prSet presAssocID="{26514A9B-82AA-4B81-BDEE-58E17C3044D0}" presName="negativeSpace" presStyleCnt="0"/>
      <dgm:spPr/>
    </dgm:pt>
    <dgm:pt modelId="{60460D8A-EF1C-4B3B-B60A-9C7D1548EEE7}" type="pres">
      <dgm:prSet presAssocID="{26514A9B-82AA-4B81-BDEE-58E17C3044D0}" presName="childText" presStyleLbl="conFgAcc1" presStyleIdx="2" presStyleCnt="4">
        <dgm:presLayoutVars>
          <dgm:bulletEnabled val="1"/>
        </dgm:presLayoutVars>
      </dgm:prSet>
      <dgm:spPr/>
      <dgm:t>
        <a:bodyPr/>
        <a:lstStyle/>
        <a:p>
          <a:endParaRPr lang="ru-RU"/>
        </a:p>
      </dgm:t>
    </dgm:pt>
    <dgm:pt modelId="{9C7890DA-9A0B-419D-BB6C-814B8F8A7853}" type="pres">
      <dgm:prSet presAssocID="{404672FF-1A19-4A20-970B-32AA4FA86125}" presName="spaceBetweenRectangles" presStyleCnt="0"/>
      <dgm:spPr/>
    </dgm:pt>
    <dgm:pt modelId="{4788920F-C0D2-4914-9C3E-3DB90514AD9D}" type="pres">
      <dgm:prSet presAssocID="{86CD11BE-B615-4742-9E26-543DB1BD82D7}" presName="parentLin" presStyleCnt="0"/>
      <dgm:spPr/>
    </dgm:pt>
    <dgm:pt modelId="{02B469F0-B069-42D1-8B2A-D2AD6F16AA3C}" type="pres">
      <dgm:prSet presAssocID="{86CD11BE-B615-4742-9E26-543DB1BD82D7}" presName="parentLeftMargin" presStyleLbl="node1" presStyleIdx="2" presStyleCnt="4" custLinFactY="-977" custLinFactNeighborX="-80392" custLinFactNeighborY="-100000"/>
      <dgm:spPr/>
      <dgm:t>
        <a:bodyPr/>
        <a:lstStyle/>
        <a:p>
          <a:endParaRPr lang="ru-RU"/>
        </a:p>
      </dgm:t>
    </dgm:pt>
    <dgm:pt modelId="{9DAB9153-A716-4DF3-858F-866857C8A1DD}" type="pres">
      <dgm:prSet presAssocID="{86CD11BE-B615-4742-9E26-543DB1BD82D7}" presName="parentText" presStyleLbl="node1" presStyleIdx="3" presStyleCnt="4" custScaleX="142857" custScaleY="149679" custLinFactNeighborX="-79407" custLinFactNeighborY="23320">
        <dgm:presLayoutVars>
          <dgm:chMax val="0"/>
          <dgm:bulletEnabled val="1"/>
        </dgm:presLayoutVars>
      </dgm:prSet>
      <dgm:spPr/>
      <dgm:t>
        <a:bodyPr/>
        <a:lstStyle/>
        <a:p>
          <a:endParaRPr lang="ru-RU"/>
        </a:p>
      </dgm:t>
    </dgm:pt>
    <dgm:pt modelId="{F5C62B26-2A2D-4CE3-AE50-8FE502EBD2C2}" type="pres">
      <dgm:prSet presAssocID="{86CD11BE-B615-4742-9E26-543DB1BD82D7}" presName="negativeSpace" presStyleCnt="0"/>
      <dgm:spPr/>
    </dgm:pt>
    <dgm:pt modelId="{F0ACCB93-9810-4522-AF35-978F9C2DF66A}" type="pres">
      <dgm:prSet presAssocID="{86CD11BE-B615-4742-9E26-543DB1BD82D7}" presName="childText" presStyleLbl="conFgAcc1" presStyleIdx="3" presStyleCnt="4">
        <dgm:presLayoutVars>
          <dgm:bulletEnabled val="1"/>
        </dgm:presLayoutVars>
      </dgm:prSet>
      <dgm:spPr/>
    </dgm:pt>
  </dgm:ptLst>
  <dgm:cxnLst>
    <dgm:cxn modelId="{624DD162-59C7-4BA7-938E-5AEB4362F14A}" type="presOf" srcId="{86CD11BE-B615-4742-9E26-543DB1BD82D7}" destId="{9DAB9153-A716-4DF3-858F-866857C8A1DD}" srcOrd="1" destOrd="0" presId="urn:microsoft.com/office/officeart/2005/8/layout/list1"/>
    <dgm:cxn modelId="{077F6F71-191A-4A51-9F2F-7B20A808677B}" type="presOf" srcId="{F8FEE326-54C7-4E56-A98A-5EF3638F8605}" destId="{B17C8515-047C-4873-B182-4EF9B1944BC9}" srcOrd="1" destOrd="0" presId="urn:microsoft.com/office/officeart/2005/8/layout/list1"/>
    <dgm:cxn modelId="{85264A9F-57EC-4551-B5E5-8A84EEF8682E}" type="presOf" srcId="{F8FEE326-54C7-4E56-A98A-5EF3638F8605}" destId="{66D838CA-3B97-4A4C-A1D0-225676F74170}" srcOrd="0" destOrd="0" presId="urn:microsoft.com/office/officeart/2005/8/layout/list1"/>
    <dgm:cxn modelId="{65D30CA0-842D-492F-B710-F2D0471558AF}" srcId="{0C07EA25-2B4C-432A-834D-4DF610C3C5DF}" destId="{26514A9B-82AA-4B81-BDEE-58E17C3044D0}" srcOrd="2" destOrd="0" parTransId="{48DCD7EF-D66C-4201-B8A2-E284659600BB}" sibTransId="{404672FF-1A19-4A20-970B-32AA4FA86125}"/>
    <dgm:cxn modelId="{7DB6C638-38B2-416E-93D6-0BA98F3FF78E}" type="presOf" srcId="{0C07EA25-2B4C-432A-834D-4DF610C3C5DF}" destId="{6ABD5098-E77E-4041-8FF5-8CD26B8655DE}" srcOrd="0" destOrd="0" presId="urn:microsoft.com/office/officeart/2005/8/layout/list1"/>
    <dgm:cxn modelId="{B97F1B4D-F947-4CC9-95AB-F5C9171C8841}" type="presOf" srcId="{6E09C07D-4663-4E05-9CB2-070D2876DE23}" destId="{98DE989C-A900-446C-A347-18A745CF3859}" srcOrd="0" destOrd="0" presId="urn:microsoft.com/office/officeart/2005/8/layout/list1"/>
    <dgm:cxn modelId="{0468D23A-D288-4F75-86D1-D6C15ADF314B}" type="presOf" srcId="{6E09C07D-4663-4E05-9CB2-070D2876DE23}" destId="{CFBFE2A5-8658-4514-82F6-D37B537B5CA0}" srcOrd="1" destOrd="0" presId="urn:microsoft.com/office/officeart/2005/8/layout/list1"/>
    <dgm:cxn modelId="{B4056317-AD97-46C0-A4FC-114FAFA7C809}" type="presOf" srcId="{26514A9B-82AA-4B81-BDEE-58E17C3044D0}" destId="{583BF28E-45D9-4078-BAA9-BE09394FA062}" srcOrd="0" destOrd="0" presId="urn:microsoft.com/office/officeart/2005/8/layout/list1"/>
    <dgm:cxn modelId="{F4310A18-937E-46F6-A61B-2A99F8D86BF7}" type="presOf" srcId="{26514A9B-82AA-4B81-BDEE-58E17C3044D0}" destId="{91C33D7D-A983-4053-AE8A-F4B8702F56AB}" srcOrd="1" destOrd="0" presId="urn:microsoft.com/office/officeart/2005/8/layout/list1"/>
    <dgm:cxn modelId="{D3DD819D-D96A-41D2-A269-BB8F1750CD5A}" srcId="{0C07EA25-2B4C-432A-834D-4DF610C3C5DF}" destId="{F8FEE326-54C7-4E56-A98A-5EF3638F8605}" srcOrd="0" destOrd="0" parTransId="{F430FA9B-130E-4AE6-9CBB-B1F3E3FCDD4E}" sibTransId="{7529D355-5F55-4F8E-852F-1C49037E050E}"/>
    <dgm:cxn modelId="{12A9C1C6-6EC4-4005-B420-2356C4935AFF}" srcId="{0C07EA25-2B4C-432A-834D-4DF610C3C5DF}" destId="{86CD11BE-B615-4742-9E26-543DB1BD82D7}" srcOrd="3" destOrd="0" parTransId="{76A5D66B-4474-47CC-91C3-3E096804A7C3}" sibTransId="{E9BA2857-71B9-48E6-8C8C-378A261B8C18}"/>
    <dgm:cxn modelId="{FD159008-C011-4D1F-BE41-FB4AAF6C0B00}" type="presOf" srcId="{86CD11BE-B615-4742-9E26-543DB1BD82D7}" destId="{02B469F0-B069-42D1-8B2A-D2AD6F16AA3C}" srcOrd="0" destOrd="0" presId="urn:microsoft.com/office/officeart/2005/8/layout/list1"/>
    <dgm:cxn modelId="{00F08A54-AA22-4C89-A2DB-4181120E2520}" srcId="{0C07EA25-2B4C-432A-834D-4DF610C3C5DF}" destId="{6E09C07D-4663-4E05-9CB2-070D2876DE23}" srcOrd="1" destOrd="0" parTransId="{4D7896C7-A078-47C6-9F71-F0BBB8880FB4}" sibTransId="{36C9A28A-AF78-4C92-8EAF-8223BE121EE0}"/>
    <dgm:cxn modelId="{A0609AA1-7B05-4607-9E63-FD47162885CF}" type="presParOf" srcId="{6ABD5098-E77E-4041-8FF5-8CD26B8655DE}" destId="{B873E0C3-14CF-4083-96E6-9EF10146CB3C}" srcOrd="0" destOrd="0" presId="urn:microsoft.com/office/officeart/2005/8/layout/list1"/>
    <dgm:cxn modelId="{2DA63CD5-6EF5-45F2-9BCC-B0361435EB42}" type="presParOf" srcId="{B873E0C3-14CF-4083-96E6-9EF10146CB3C}" destId="{66D838CA-3B97-4A4C-A1D0-225676F74170}" srcOrd="0" destOrd="0" presId="urn:microsoft.com/office/officeart/2005/8/layout/list1"/>
    <dgm:cxn modelId="{9692A5ED-F191-491A-A6F3-9F802B81262F}" type="presParOf" srcId="{B873E0C3-14CF-4083-96E6-9EF10146CB3C}" destId="{B17C8515-047C-4873-B182-4EF9B1944BC9}" srcOrd="1" destOrd="0" presId="urn:microsoft.com/office/officeart/2005/8/layout/list1"/>
    <dgm:cxn modelId="{682668BC-7E9C-4C0A-B241-76ECCF290AC4}" type="presParOf" srcId="{6ABD5098-E77E-4041-8FF5-8CD26B8655DE}" destId="{D72389AD-6DDF-438C-B31B-3468B09C4CE6}" srcOrd="1" destOrd="0" presId="urn:microsoft.com/office/officeart/2005/8/layout/list1"/>
    <dgm:cxn modelId="{1ED1C5FC-C1AE-4CE7-8525-B919DEBCC7F8}" type="presParOf" srcId="{6ABD5098-E77E-4041-8FF5-8CD26B8655DE}" destId="{A8CD5D67-10AC-498A-B1A1-F5356E80A531}" srcOrd="2" destOrd="0" presId="urn:microsoft.com/office/officeart/2005/8/layout/list1"/>
    <dgm:cxn modelId="{A3A68B70-E3BA-4D90-B9DA-103F62296282}" type="presParOf" srcId="{6ABD5098-E77E-4041-8FF5-8CD26B8655DE}" destId="{98DFE4A4-4351-4F87-AC19-87428A44F2AF}" srcOrd="3" destOrd="0" presId="urn:microsoft.com/office/officeart/2005/8/layout/list1"/>
    <dgm:cxn modelId="{3BD4CD02-B946-4C73-B2FE-29D976A4C117}" type="presParOf" srcId="{6ABD5098-E77E-4041-8FF5-8CD26B8655DE}" destId="{D2F6A06F-8888-4126-B326-4BE1FD7A7E30}" srcOrd="4" destOrd="0" presId="urn:microsoft.com/office/officeart/2005/8/layout/list1"/>
    <dgm:cxn modelId="{D7C71668-D068-4215-9D60-17BB1F0C6A60}" type="presParOf" srcId="{D2F6A06F-8888-4126-B326-4BE1FD7A7E30}" destId="{98DE989C-A900-446C-A347-18A745CF3859}" srcOrd="0" destOrd="0" presId="urn:microsoft.com/office/officeart/2005/8/layout/list1"/>
    <dgm:cxn modelId="{F17DFFD6-087F-4F19-8245-FC0DADB409C1}" type="presParOf" srcId="{D2F6A06F-8888-4126-B326-4BE1FD7A7E30}" destId="{CFBFE2A5-8658-4514-82F6-D37B537B5CA0}" srcOrd="1" destOrd="0" presId="urn:microsoft.com/office/officeart/2005/8/layout/list1"/>
    <dgm:cxn modelId="{BDC83AA7-0DC4-49BD-B306-C0FFC1D33D5E}" type="presParOf" srcId="{6ABD5098-E77E-4041-8FF5-8CD26B8655DE}" destId="{B8EB11B3-314D-4330-A479-D5C2E5E75A84}" srcOrd="5" destOrd="0" presId="urn:microsoft.com/office/officeart/2005/8/layout/list1"/>
    <dgm:cxn modelId="{C0EFFABC-F9DB-4608-AAD6-D014975FBCFB}" type="presParOf" srcId="{6ABD5098-E77E-4041-8FF5-8CD26B8655DE}" destId="{5CD36CDF-7C76-4ED1-B390-80B686C9B0C3}" srcOrd="6" destOrd="0" presId="urn:microsoft.com/office/officeart/2005/8/layout/list1"/>
    <dgm:cxn modelId="{DD4A5C10-1CAD-4B48-BCEF-FAB5822BA56D}" type="presParOf" srcId="{6ABD5098-E77E-4041-8FF5-8CD26B8655DE}" destId="{B012B17D-8CDD-4C6A-8979-BD83A8335E4F}" srcOrd="7" destOrd="0" presId="urn:microsoft.com/office/officeart/2005/8/layout/list1"/>
    <dgm:cxn modelId="{DE12974E-679D-4584-8469-65E7D67F676D}" type="presParOf" srcId="{6ABD5098-E77E-4041-8FF5-8CD26B8655DE}" destId="{A518863B-0471-4B98-A378-DC9281AB7B15}" srcOrd="8" destOrd="0" presId="urn:microsoft.com/office/officeart/2005/8/layout/list1"/>
    <dgm:cxn modelId="{4CC8CFF6-AA79-48EC-A833-2E08132FDCE6}" type="presParOf" srcId="{A518863B-0471-4B98-A378-DC9281AB7B15}" destId="{583BF28E-45D9-4078-BAA9-BE09394FA062}" srcOrd="0" destOrd="0" presId="urn:microsoft.com/office/officeart/2005/8/layout/list1"/>
    <dgm:cxn modelId="{272BE0B5-CA0F-4CAC-8BBA-8E1E60CAA89E}" type="presParOf" srcId="{A518863B-0471-4B98-A378-DC9281AB7B15}" destId="{91C33D7D-A983-4053-AE8A-F4B8702F56AB}" srcOrd="1" destOrd="0" presId="urn:microsoft.com/office/officeart/2005/8/layout/list1"/>
    <dgm:cxn modelId="{FFFAA311-7065-45E0-AD6D-70AE1A0D6BE4}" type="presParOf" srcId="{6ABD5098-E77E-4041-8FF5-8CD26B8655DE}" destId="{D5DC31BA-160C-4B30-A803-C9C1AAB118F7}" srcOrd="9" destOrd="0" presId="urn:microsoft.com/office/officeart/2005/8/layout/list1"/>
    <dgm:cxn modelId="{D1CBD73E-27FC-4BDE-BC12-08B4B247D4D4}" type="presParOf" srcId="{6ABD5098-E77E-4041-8FF5-8CD26B8655DE}" destId="{60460D8A-EF1C-4B3B-B60A-9C7D1548EEE7}" srcOrd="10" destOrd="0" presId="urn:microsoft.com/office/officeart/2005/8/layout/list1"/>
    <dgm:cxn modelId="{F3D9F810-F123-427C-A49E-0D390BA2EA71}" type="presParOf" srcId="{6ABD5098-E77E-4041-8FF5-8CD26B8655DE}" destId="{9C7890DA-9A0B-419D-BB6C-814B8F8A7853}" srcOrd="11" destOrd="0" presId="urn:microsoft.com/office/officeart/2005/8/layout/list1"/>
    <dgm:cxn modelId="{5A9766B5-59D5-415E-B83D-AF3278A536BC}" type="presParOf" srcId="{6ABD5098-E77E-4041-8FF5-8CD26B8655DE}" destId="{4788920F-C0D2-4914-9C3E-3DB90514AD9D}" srcOrd="12" destOrd="0" presId="urn:microsoft.com/office/officeart/2005/8/layout/list1"/>
    <dgm:cxn modelId="{51B8005A-A60D-4D1F-A272-3248FBD0A55F}" type="presParOf" srcId="{4788920F-C0D2-4914-9C3E-3DB90514AD9D}" destId="{02B469F0-B069-42D1-8B2A-D2AD6F16AA3C}" srcOrd="0" destOrd="0" presId="urn:microsoft.com/office/officeart/2005/8/layout/list1"/>
    <dgm:cxn modelId="{5D62453A-CE6D-4F7E-8FAC-44DA2FBF21FF}" type="presParOf" srcId="{4788920F-C0D2-4914-9C3E-3DB90514AD9D}" destId="{9DAB9153-A716-4DF3-858F-866857C8A1DD}" srcOrd="1" destOrd="0" presId="urn:microsoft.com/office/officeart/2005/8/layout/list1"/>
    <dgm:cxn modelId="{F8F93016-DD88-46CB-A660-9D0B99625FDB}" type="presParOf" srcId="{6ABD5098-E77E-4041-8FF5-8CD26B8655DE}" destId="{F5C62B26-2A2D-4CE3-AE50-8FE502EBD2C2}" srcOrd="13" destOrd="0" presId="urn:microsoft.com/office/officeart/2005/8/layout/list1"/>
    <dgm:cxn modelId="{782C524C-A95E-44D7-A097-B38AB9A60B8C}" type="presParOf" srcId="{6ABD5098-E77E-4041-8FF5-8CD26B8655DE}" destId="{F0ACCB93-9810-4522-AF35-978F9C2DF66A}"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0BC2DB-B78D-46C5-B5D7-178311D67A3D}">
      <dsp:nvSpPr>
        <dsp:cNvPr id="0" name=""/>
        <dsp:cNvSpPr/>
      </dsp:nvSpPr>
      <dsp:spPr>
        <a:xfrm>
          <a:off x="11017" y="2050894"/>
          <a:ext cx="2485564" cy="167268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r>
            <a:rPr lang="az-Latn-AZ" sz="3600" b="0" kern="1200"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PHİLO</a:t>
          </a:r>
          <a:endParaRPr lang="ru-RU" sz="3600" b="0" kern="1200"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dsp:txBody>
      <dsp:txXfrm>
        <a:off x="375019" y="2295853"/>
        <a:ext cx="1757560" cy="1182765"/>
      </dsp:txXfrm>
    </dsp:sp>
    <dsp:sp modelId="{A4C9D10D-5ACB-45D3-B19F-4E1F94ED84A7}">
      <dsp:nvSpPr>
        <dsp:cNvPr id="0" name=""/>
        <dsp:cNvSpPr/>
      </dsp:nvSpPr>
      <dsp:spPr>
        <a:xfrm>
          <a:off x="2795007" y="2652397"/>
          <a:ext cx="472011" cy="932000"/>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ru-RU" sz="700" kern="1200">
            <a:effectLst>
              <a:outerShdw blurRad="38100" dist="38100" dir="2700000" algn="tl">
                <a:srgbClr val="000000">
                  <a:alpha val="43137"/>
                </a:srgbClr>
              </a:outerShdw>
            </a:effectLst>
          </a:endParaRPr>
        </a:p>
      </dsp:txBody>
      <dsp:txXfrm>
        <a:off x="2857572" y="3062889"/>
        <a:ext cx="346881" cy="111016"/>
      </dsp:txXfrm>
    </dsp:sp>
    <dsp:sp modelId="{F35AB251-7D6C-4659-AADF-7125DFAA5732}">
      <dsp:nvSpPr>
        <dsp:cNvPr id="0" name=""/>
        <dsp:cNvSpPr/>
      </dsp:nvSpPr>
      <dsp:spPr>
        <a:xfrm>
          <a:off x="3478913" y="1973587"/>
          <a:ext cx="2226115" cy="160689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az-Latn-AZ" sz="2400" b="1" kern="1200"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SOPHY</a:t>
          </a:r>
          <a:endParaRPr lang="ru-RU" sz="2400" b="1" kern="1200"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dsp:txBody>
      <dsp:txXfrm>
        <a:off x="3804920" y="2208912"/>
        <a:ext cx="1574101" cy="1136247"/>
      </dsp:txXfrm>
    </dsp:sp>
    <dsp:sp modelId="{6A66A372-9487-4FE4-A37F-A6D85A4B7DEC}">
      <dsp:nvSpPr>
        <dsp:cNvPr id="0" name=""/>
        <dsp:cNvSpPr/>
      </dsp:nvSpPr>
      <dsp:spPr>
        <a:xfrm>
          <a:off x="5667714" y="2384987"/>
          <a:ext cx="525592" cy="932000"/>
        </a:xfrm>
        <a:prstGeom prst="mathEqual">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733550">
            <a:lnSpc>
              <a:spcPct val="90000"/>
            </a:lnSpc>
            <a:spcBef>
              <a:spcPct val="0"/>
            </a:spcBef>
            <a:spcAft>
              <a:spcPct val="35000"/>
            </a:spcAft>
          </a:pPr>
          <a:endParaRPr lang="ru-RU" sz="3900" kern="1200">
            <a:effectLst>
              <a:outerShdw blurRad="38100" dist="38100" dir="2700000" algn="tl">
                <a:srgbClr val="000000">
                  <a:alpha val="43137"/>
                </a:srgbClr>
              </a:outerShdw>
            </a:effectLst>
          </a:endParaRPr>
        </a:p>
      </dsp:txBody>
      <dsp:txXfrm>
        <a:off x="5737381" y="2576979"/>
        <a:ext cx="386258" cy="548016"/>
      </dsp:txXfrm>
    </dsp:sp>
    <dsp:sp modelId="{D206D775-EEDA-467C-8CFC-398866491D57}">
      <dsp:nvSpPr>
        <dsp:cNvPr id="0" name=""/>
        <dsp:cNvSpPr/>
      </dsp:nvSpPr>
      <dsp:spPr>
        <a:xfrm>
          <a:off x="6234280" y="1966821"/>
          <a:ext cx="3062119" cy="160689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rtl="0">
            <a:lnSpc>
              <a:spcPct val="90000"/>
            </a:lnSpc>
            <a:spcBef>
              <a:spcPct val="0"/>
            </a:spcBef>
            <a:spcAft>
              <a:spcPct val="35000"/>
            </a:spcAft>
          </a:pPr>
          <a:r>
            <a:rPr lang="en-US" sz="3200" b="1" kern="1200"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PHILOSOPHY</a:t>
          </a:r>
          <a:endParaRPr lang="ru-RU" sz="3200" b="1" kern="1200"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dsp:txBody>
      <dsp:txXfrm>
        <a:off x="6682717" y="2202146"/>
        <a:ext cx="2165245" cy="11362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619A5C-35D8-485B-A3D5-44D129D068CB}">
      <dsp:nvSpPr>
        <dsp:cNvPr id="0" name=""/>
        <dsp:cNvSpPr/>
      </dsp:nvSpPr>
      <dsp:spPr>
        <a:xfrm>
          <a:off x="0" y="76200"/>
          <a:ext cx="7772400" cy="16286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az-Latn-AZ" sz="2400" b="1" kern="1200" dirty="0" smtClean="0">
              <a:solidFill>
                <a:schemeClr val="bg1"/>
              </a:solidFill>
              <a:latin typeface="Times New Roman" pitchFamily="18" charset="0"/>
              <a:cs typeface="Times New Roman" pitchFamily="18" charset="0"/>
            </a:rPr>
            <a:t>T</a:t>
          </a:r>
          <a:r>
            <a:rPr lang="en-US" sz="2400" b="1" kern="1200" dirty="0" err="1" smtClean="0">
              <a:solidFill>
                <a:schemeClr val="bg1"/>
              </a:solidFill>
              <a:latin typeface="Times New Roman" pitchFamily="18" charset="0"/>
              <a:cs typeface="Times New Roman" pitchFamily="18" charset="0"/>
            </a:rPr>
            <a:t>əhsil</a:t>
          </a:r>
          <a:r>
            <a:rPr lang="en-US" sz="2400" b="1" kern="1200" dirty="0" smtClean="0">
              <a:solidFill>
                <a:schemeClr val="bg1"/>
              </a:solidFill>
              <a:latin typeface="Times New Roman" pitchFamily="18" charset="0"/>
              <a:cs typeface="Times New Roman" pitchFamily="18" charset="0"/>
            </a:rPr>
            <a:t> </a:t>
          </a:r>
          <a:r>
            <a:rPr lang="en-US" sz="2400" b="1" kern="1200" dirty="0" err="1" smtClean="0">
              <a:solidFill>
                <a:schemeClr val="bg1"/>
              </a:solidFill>
              <a:latin typeface="Times New Roman" pitchFamily="18" charset="0"/>
              <a:cs typeface="Times New Roman" pitchFamily="18" charset="0"/>
            </a:rPr>
            <a:t>siyasə</a:t>
          </a:r>
          <a:r>
            <a:rPr lang="az-Latn-AZ" sz="2400" b="1" kern="1200" dirty="0" smtClean="0">
              <a:solidFill>
                <a:schemeClr val="bg1"/>
              </a:solidFill>
              <a:latin typeface="Times New Roman" pitchFamily="18" charset="0"/>
              <a:cs typeface="Times New Roman" pitchFamily="18" charset="0"/>
            </a:rPr>
            <a:t>t</a:t>
          </a:r>
          <a:r>
            <a:rPr lang="en-US" sz="2400" b="1" kern="1200" dirty="0" err="1" smtClean="0">
              <a:solidFill>
                <a:schemeClr val="bg1"/>
              </a:solidFill>
              <a:latin typeface="Times New Roman" pitchFamily="18" charset="0"/>
              <a:cs typeface="Times New Roman" pitchFamily="18" charset="0"/>
            </a:rPr>
            <a:t>i</a:t>
          </a:r>
          <a:r>
            <a:rPr lang="az-Latn-AZ" sz="2400" b="1" kern="1200" dirty="0" smtClean="0">
              <a:solidFill>
                <a:schemeClr val="bg1"/>
              </a:solidFill>
              <a:latin typeface="Times New Roman" pitchFamily="18" charset="0"/>
              <a:cs typeface="Times New Roman" pitchFamily="18" charset="0"/>
            </a:rPr>
            <a:t>nin hazırlanmasına və həyata keçirilməsinə</a:t>
          </a:r>
          <a:r>
            <a:rPr lang="en-US" sz="2400" b="1" kern="1200" dirty="0" smtClean="0">
              <a:solidFill>
                <a:schemeClr val="bg1"/>
              </a:solidFill>
              <a:latin typeface="Times New Roman" pitchFamily="18" charset="0"/>
              <a:cs typeface="Times New Roman" pitchFamily="18" charset="0"/>
            </a:rPr>
            <a:t> </a:t>
          </a:r>
          <a:r>
            <a:rPr lang="az-Latn-AZ" sz="2400" b="1" kern="1200" dirty="0" smtClean="0">
              <a:solidFill>
                <a:schemeClr val="bg1"/>
              </a:solidFill>
              <a:latin typeface="Times New Roman" pitchFamily="18" charset="0"/>
              <a:cs typeface="Times New Roman" pitchFamily="18" charset="0"/>
            </a:rPr>
            <a:t> </a:t>
          </a:r>
          <a:r>
            <a:rPr lang="en-US" sz="2400" b="1" kern="1200" dirty="0" err="1" smtClean="0">
              <a:solidFill>
                <a:schemeClr val="bg1"/>
              </a:solidFill>
              <a:latin typeface="Times New Roman" pitchFamily="18" charset="0"/>
              <a:cs typeface="Times New Roman" pitchFamily="18" charset="0"/>
            </a:rPr>
            <a:t>istiqamət</a:t>
          </a:r>
          <a:r>
            <a:rPr lang="en-US" sz="2400" b="1" kern="1200" dirty="0" smtClean="0">
              <a:solidFill>
                <a:schemeClr val="bg1"/>
              </a:solidFill>
              <a:latin typeface="Times New Roman" pitchFamily="18" charset="0"/>
              <a:cs typeface="Times New Roman" pitchFamily="18" charset="0"/>
            </a:rPr>
            <a:t> </a:t>
          </a:r>
          <a:r>
            <a:rPr lang="en-US" sz="2400" b="1" kern="1200" dirty="0" err="1" smtClean="0">
              <a:solidFill>
                <a:schemeClr val="bg1"/>
              </a:solidFill>
              <a:latin typeface="Times New Roman" pitchFamily="18" charset="0"/>
              <a:cs typeface="Times New Roman" pitchFamily="18" charset="0"/>
            </a:rPr>
            <a:t>verən</a:t>
          </a:r>
          <a:r>
            <a:rPr lang="en-US" sz="2400" b="1" kern="1200" dirty="0" smtClean="0">
              <a:solidFill>
                <a:schemeClr val="bg1"/>
              </a:solidFill>
              <a:latin typeface="Times New Roman" pitchFamily="18" charset="0"/>
              <a:cs typeface="Times New Roman" pitchFamily="18" charset="0"/>
            </a:rPr>
            <a:t> </a:t>
          </a:r>
          <a:r>
            <a:rPr lang="en-US" sz="2400" b="1" kern="1200" dirty="0" err="1" smtClean="0">
              <a:solidFill>
                <a:schemeClr val="bg1"/>
              </a:solidFill>
              <a:latin typeface="Times New Roman" pitchFamily="18" charset="0"/>
              <a:cs typeface="Times New Roman" pitchFamily="18" charset="0"/>
            </a:rPr>
            <a:t>fərziyyə</a:t>
          </a:r>
          <a:r>
            <a:rPr lang="en-US" sz="2400" b="1" kern="1200" dirty="0" smtClean="0">
              <a:solidFill>
                <a:schemeClr val="bg1"/>
              </a:solidFill>
              <a:latin typeface="Times New Roman" pitchFamily="18" charset="0"/>
              <a:cs typeface="Times New Roman" pitchFamily="18" charset="0"/>
            </a:rPr>
            <a:t>, </a:t>
          </a:r>
          <a:r>
            <a:rPr lang="en-US" sz="2400" b="1" kern="1200" dirty="0" err="1" smtClean="0">
              <a:solidFill>
                <a:schemeClr val="bg1"/>
              </a:solidFill>
              <a:latin typeface="Times New Roman" pitchFamily="18" charset="0"/>
              <a:cs typeface="Times New Roman" pitchFamily="18" charset="0"/>
            </a:rPr>
            <a:t>inanc</a:t>
          </a:r>
          <a:r>
            <a:rPr lang="en-US" sz="2400" b="1" kern="1200" dirty="0" smtClean="0">
              <a:solidFill>
                <a:schemeClr val="bg1"/>
              </a:solidFill>
              <a:latin typeface="Times New Roman" pitchFamily="18" charset="0"/>
              <a:cs typeface="Times New Roman" pitchFamily="18" charset="0"/>
            </a:rPr>
            <a:t>, </a:t>
          </a:r>
          <a:r>
            <a:rPr lang="en-US" sz="2400" b="1" kern="1200" dirty="0" err="1" smtClean="0">
              <a:solidFill>
                <a:schemeClr val="bg1"/>
              </a:solidFill>
              <a:latin typeface="Times New Roman" pitchFamily="18" charset="0"/>
              <a:cs typeface="Times New Roman" pitchFamily="18" charset="0"/>
            </a:rPr>
            <a:t>qərar</a:t>
          </a:r>
          <a:r>
            <a:rPr lang="en-US" sz="2400" b="1" kern="1200" dirty="0" smtClean="0">
              <a:solidFill>
                <a:schemeClr val="bg1"/>
              </a:solidFill>
              <a:latin typeface="Times New Roman" pitchFamily="18" charset="0"/>
              <a:cs typeface="Times New Roman" pitchFamily="18" charset="0"/>
            </a:rPr>
            <a:t> </a:t>
          </a:r>
          <a:r>
            <a:rPr lang="en-US" sz="2400" b="1" kern="1200" dirty="0" err="1" smtClean="0">
              <a:solidFill>
                <a:schemeClr val="bg1"/>
              </a:solidFill>
              <a:latin typeface="Times New Roman" pitchFamily="18" charset="0"/>
              <a:cs typeface="Times New Roman" pitchFamily="18" charset="0"/>
            </a:rPr>
            <a:t>və</a:t>
          </a:r>
          <a:r>
            <a:rPr lang="en-US" sz="2400" b="1" kern="1200" dirty="0" smtClean="0">
              <a:solidFill>
                <a:schemeClr val="bg1"/>
              </a:solidFill>
              <a:latin typeface="Times New Roman" pitchFamily="18" charset="0"/>
              <a:cs typeface="Times New Roman" pitchFamily="18" charset="0"/>
            </a:rPr>
            <a:t> </a:t>
          </a:r>
          <a:r>
            <a:rPr lang="az-Latn-AZ" sz="2400" b="1" kern="1200" dirty="0" smtClean="0">
              <a:solidFill>
                <a:schemeClr val="bg1"/>
              </a:solidFill>
              <a:latin typeface="Times New Roman" pitchFamily="18" charset="0"/>
              <a:cs typeface="Times New Roman" pitchFamily="18" charset="0"/>
            </a:rPr>
            <a:t>standartları</a:t>
          </a:r>
          <a:r>
            <a:rPr lang="en-US" sz="2400" b="1" kern="1200" dirty="0" smtClean="0">
              <a:solidFill>
                <a:schemeClr val="bg1"/>
              </a:solidFill>
              <a:latin typeface="Times New Roman" pitchFamily="18" charset="0"/>
              <a:cs typeface="Times New Roman" pitchFamily="18" charset="0"/>
            </a:rPr>
            <a:t> </a:t>
          </a:r>
          <a:r>
            <a:rPr lang="en-US" sz="2400" b="1" kern="1200" dirty="0" err="1" smtClean="0">
              <a:solidFill>
                <a:schemeClr val="bg1"/>
              </a:solidFill>
              <a:latin typeface="Times New Roman" pitchFamily="18" charset="0"/>
              <a:cs typeface="Times New Roman" pitchFamily="18" charset="0"/>
            </a:rPr>
            <a:t>araşdır</a:t>
          </a:r>
          <a:r>
            <a:rPr lang="az-Latn-AZ" sz="2400" b="1" kern="1200" dirty="0" smtClean="0">
              <a:solidFill>
                <a:schemeClr val="bg1"/>
              </a:solidFill>
              <a:latin typeface="Times New Roman" pitchFamily="18" charset="0"/>
              <a:cs typeface="Times New Roman" pitchFamily="18" charset="0"/>
            </a:rPr>
            <a:t>ı</a:t>
          </a:r>
          <a:r>
            <a:rPr lang="en-US" sz="2400" b="1" kern="1200" dirty="0" smtClean="0">
              <a:solidFill>
                <a:schemeClr val="bg1"/>
              </a:solidFill>
              <a:latin typeface="Times New Roman" pitchFamily="18" charset="0"/>
              <a:cs typeface="Times New Roman" pitchFamily="18" charset="0"/>
            </a:rPr>
            <a:t>r</a:t>
          </a:r>
          <a:r>
            <a:rPr lang="az-Latn-AZ" sz="2400" b="1" kern="1200" dirty="0" smtClean="0">
              <a:solidFill>
                <a:schemeClr val="bg1"/>
              </a:solidFill>
              <a:latin typeface="Times New Roman" pitchFamily="18" charset="0"/>
              <a:cs typeface="Times New Roman" pitchFamily="18" charset="0"/>
            </a:rPr>
            <a:t>, tutarlı olub-olmaması istiqamətində nəzarət edir.</a:t>
          </a:r>
          <a:endParaRPr lang="ru-RU" sz="2400" b="1" kern="1200" dirty="0">
            <a:solidFill>
              <a:schemeClr val="bg1"/>
            </a:solidFill>
            <a:latin typeface="Times New Roman" pitchFamily="18" charset="0"/>
            <a:cs typeface="Times New Roman" pitchFamily="18" charset="0"/>
          </a:endParaRPr>
        </a:p>
      </dsp:txBody>
      <dsp:txXfrm>
        <a:off x="79504" y="155704"/>
        <a:ext cx="7613392" cy="1469631"/>
      </dsp:txXfrm>
    </dsp:sp>
    <dsp:sp modelId="{0006EBC6-BC38-4637-A059-0F00AB9991B5}">
      <dsp:nvSpPr>
        <dsp:cNvPr id="0" name=""/>
        <dsp:cNvSpPr/>
      </dsp:nvSpPr>
      <dsp:spPr>
        <a:xfrm>
          <a:off x="0" y="1726835"/>
          <a:ext cx="7772400" cy="16286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az-Latn-AZ" sz="2400" b="1" kern="1200" dirty="0" smtClean="0">
              <a:solidFill>
                <a:schemeClr val="bg1"/>
              </a:solidFill>
              <a:latin typeface="Times New Roman" pitchFamily="18" charset="0"/>
              <a:cs typeface="Times New Roman" pitchFamily="18" charset="0"/>
            </a:rPr>
            <a:t>Təhsil sistemlərinin əsasında duran “İnsan” anlayışlarını qiymətləndirir.</a:t>
          </a:r>
          <a:endParaRPr lang="ru-RU" sz="2400" b="1" kern="1200" dirty="0">
            <a:solidFill>
              <a:schemeClr val="bg1"/>
            </a:solidFill>
            <a:latin typeface="Times New Roman" pitchFamily="18" charset="0"/>
            <a:cs typeface="Times New Roman" pitchFamily="18" charset="0"/>
          </a:endParaRPr>
        </a:p>
      </dsp:txBody>
      <dsp:txXfrm>
        <a:off x="79504" y="1806339"/>
        <a:ext cx="7613392" cy="146963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4A77D1-E606-47D6-965B-E510552766E5}">
      <dsp:nvSpPr>
        <dsp:cNvPr id="0" name=""/>
        <dsp:cNvSpPr/>
      </dsp:nvSpPr>
      <dsp:spPr>
        <a:xfrm>
          <a:off x="3394366" y="2143266"/>
          <a:ext cx="2797503" cy="1629525"/>
        </a:xfrm>
        <a:prstGeom prst="ellipse">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z-Latn-AZ" sz="2000" b="1" i="1" kern="1200"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FƏLSƏFƏ NƏZƏRİYYƏLƏRİ</a:t>
          </a:r>
          <a:endParaRPr lang="ru-RU" sz="2000" b="1" i="1" kern="1200"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dsp:txBody>
      <dsp:txXfrm>
        <a:off x="3804051" y="2381904"/>
        <a:ext cx="1978133" cy="1152249"/>
      </dsp:txXfrm>
    </dsp:sp>
    <dsp:sp modelId="{26B47EF9-CEAA-40C2-B360-FBA2CA2FDDCC}">
      <dsp:nvSpPr>
        <dsp:cNvPr id="0" name=""/>
        <dsp:cNvSpPr/>
      </dsp:nvSpPr>
      <dsp:spPr>
        <a:xfrm rot="16200000">
          <a:off x="4547291" y="1882571"/>
          <a:ext cx="491652" cy="29736"/>
        </a:xfrm>
        <a:custGeom>
          <a:avLst/>
          <a:gdLst/>
          <a:ahLst/>
          <a:cxnLst/>
          <a:rect l="0" t="0" r="0" b="0"/>
          <a:pathLst>
            <a:path>
              <a:moveTo>
                <a:pt x="0" y="14868"/>
              </a:moveTo>
              <a:lnTo>
                <a:pt x="491652" y="14868"/>
              </a:lnTo>
            </a:path>
          </a:pathLst>
        </a:custGeom>
        <a:noFill/>
        <a:ln w="12700" cap="flat" cmpd="sng" algn="ctr">
          <a:solidFill>
            <a:schemeClr val="accent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solidFill>
              <a:schemeClr val="tx1"/>
            </a:solidFill>
          </a:endParaRPr>
        </a:p>
      </dsp:txBody>
      <dsp:txXfrm>
        <a:off x="4780826" y="1885148"/>
        <a:ext cx="24582" cy="24582"/>
      </dsp:txXfrm>
    </dsp:sp>
    <dsp:sp modelId="{423E56F8-7ABC-4F92-993B-D6645E8A9F15}">
      <dsp:nvSpPr>
        <dsp:cNvPr id="0" name=""/>
        <dsp:cNvSpPr/>
      </dsp:nvSpPr>
      <dsp:spPr>
        <a:xfrm>
          <a:off x="2374821" y="22088"/>
          <a:ext cx="4836593" cy="1629525"/>
        </a:xfrm>
        <a:prstGeom prst="ellipse">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az-Latn-AZ" sz="1900" kern="1200" dirty="0" smtClean="0">
              <a:solidFill>
                <a:schemeClr val="tx1"/>
              </a:solidFill>
            </a:rPr>
            <a:t>İDEALİZM</a:t>
          </a:r>
          <a:endParaRPr lang="ru-RU" sz="1900" kern="1200" dirty="0">
            <a:solidFill>
              <a:schemeClr val="tx1"/>
            </a:solidFill>
          </a:endParaRPr>
        </a:p>
      </dsp:txBody>
      <dsp:txXfrm>
        <a:off x="3083124" y="260726"/>
        <a:ext cx="3419987" cy="1152249"/>
      </dsp:txXfrm>
    </dsp:sp>
    <dsp:sp modelId="{A232BBBC-C0B3-4B30-9F99-4793DBDCD90B}">
      <dsp:nvSpPr>
        <dsp:cNvPr id="0" name=""/>
        <dsp:cNvSpPr/>
      </dsp:nvSpPr>
      <dsp:spPr>
        <a:xfrm rot="21428361">
          <a:off x="6186592" y="2867137"/>
          <a:ext cx="255863" cy="29736"/>
        </a:xfrm>
        <a:custGeom>
          <a:avLst/>
          <a:gdLst/>
          <a:ahLst/>
          <a:cxnLst/>
          <a:rect l="0" t="0" r="0" b="0"/>
          <a:pathLst>
            <a:path>
              <a:moveTo>
                <a:pt x="0" y="14868"/>
              </a:moveTo>
              <a:lnTo>
                <a:pt x="255863" y="14868"/>
              </a:lnTo>
            </a:path>
          </a:pathLst>
        </a:custGeom>
        <a:noFill/>
        <a:ln w="12700" cap="flat" cmpd="sng" algn="ctr">
          <a:solidFill>
            <a:schemeClr val="accent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solidFill>
              <a:schemeClr val="tx1"/>
            </a:solidFill>
          </a:endParaRPr>
        </a:p>
      </dsp:txBody>
      <dsp:txXfrm>
        <a:off x="6308127" y="2875608"/>
        <a:ext cx="12793" cy="12793"/>
      </dsp:txXfrm>
    </dsp:sp>
    <dsp:sp modelId="{B40C2978-68ED-4EA5-9089-DA45B5FAAE9E}">
      <dsp:nvSpPr>
        <dsp:cNvPr id="0" name=""/>
        <dsp:cNvSpPr/>
      </dsp:nvSpPr>
      <dsp:spPr>
        <a:xfrm>
          <a:off x="6434237" y="1979898"/>
          <a:ext cx="3256491" cy="1629525"/>
        </a:xfrm>
        <a:prstGeom prst="ellipse">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az-Latn-AZ" sz="1900" kern="1200" dirty="0" smtClean="0">
              <a:solidFill>
                <a:schemeClr val="tx1"/>
              </a:solidFill>
            </a:rPr>
            <a:t>REALİZM</a:t>
          </a:r>
          <a:endParaRPr lang="ru-RU" sz="1900" kern="1200" dirty="0">
            <a:solidFill>
              <a:schemeClr val="tx1"/>
            </a:solidFill>
          </a:endParaRPr>
        </a:p>
      </dsp:txBody>
      <dsp:txXfrm>
        <a:off x="6911139" y="2218536"/>
        <a:ext cx="2302687" cy="1152249"/>
      </dsp:txXfrm>
    </dsp:sp>
    <dsp:sp modelId="{1A80C5E4-F0EE-4230-9F94-DCAB4BA75812}">
      <dsp:nvSpPr>
        <dsp:cNvPr id="0" name=""/>
        <dsp:cNvSpPr/>
      </dsp:nvSpPr>
      <dsp:spPr>
        <a:xfrm rot="5400000">
          <a:off x="4547291" y="4003749"/>
          <a:ext cx="491652" cy="29736"/>
        </a:xfrm>
        <a:custGeom>
          <a:avLst/>
          <a:gdLst/>
          <a:ahLst/>
          <a:cxnLst/>
          <a:rect l="0" t="0" r="0" b="0"/>
          <a:pathLst>
            <a:path>
              <a:moveTo>
                <a:pt x="0" y="14868"/>
              </a:moveTo>
              <a:lnTo>
                <a:pt x="491652" y="14868"/>
              </a:lnTo>
            </a:path>
          </a:pathLst>
        </a:custGeom>
        <a:noFill/>
        <a:ln w="12700" cap="flat" cmpd="sng" algn="ctr">
          <a:solidFill>
            <a:schemeClr val="accent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solidFill>
              <a:schemeClr val="tx1"/>
            </a:solidFill>
          </a:endParaRPr>
        </a:p>
      </dsp:txBody>
      <dsp:txXfrm>
        <a:off x="4780826" y="4006326"/>
        <a:ext cx="24582" cy="24582"/>
      </dsp:txXfrm>
    </dsp:sp>
    <dsp:sp modelId="{9AEBAA5C-914C-497D-95C5-92DEC630738A}">
      <dsp:nvSpPr>
        <dsp:cNvPr id="0" name=""/>
        <dsp:cNvSpPr/>
      </dsp:nvSpPr>
      <dsp:spPr>
        <a:xfrm>
          <a:off x="2276895" y="4264444"/>
          <a:ext cx="5032446" cy="1629525"/>
        </a:xfrm>
        <a:prstGeom prst="ellipse">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az-Latn-AZ" sz="1900" kern="1200" dirty="0" smtClean="0">
              <a:solidFill>
                <a:schemeClr val="tx1"/>
              </a:solidFill>
            </a:rPr>
            <a:t>PRAGMATİZM</a:t>
          </a:r>
          <a:endParaRPr lang="ru-RU" sz="1900" kern="1200" dirty="0">
            <a:solidFill>
              <a:schemeClr val="tx1"/>
            </a:solidFill>
          </a:endParaRPr>
        </a:p>
      </dsp:txBody>
      <dsp:txXfrm>
        <a:off x="3013880" y="4503082"/>
        <a:ext cx="3558476" cy="1152249"/>
      </dsp:txXfrm>
    </dsp:sp>
    <dsp:sp modelId="{CF1AFF32-E567-4A9A-98CC-69127BE24F86}">
      <dsp:nvSpPr>
        <dsp:cNvPr id="0" name=""/>
        <dsp:cNvSpPr/>
      </dsp:nvSpPr>
      <dsp:spPr>
        <a:xfrm rot="10835667">
          <a:off x="3094594" y="2927094"/>
          <a:ext cx="300001" cy="29736"/>
        </a:xfrm>
        <a:custGeom>
          <a:avLst/>
          <a:gdLst/>
          <a:ahLst/>
          <a:cxnLst/>
          <a:rect l="0" t="0" r="0" b="0"/>
          <a:pathLst>
            <a:path>
              <a:moveTo>
                <a:pt x="0" y="14868"/>
              </a:moveTo>
              <a:lnTo>
                <a:pt x="300001" y="14868"/>
              </a:lnTo>
            </a:path>
          </a:pathLst>
        </a:custGeom>
        <a:noFill/>
        <a:ln w="12700" cap="flat" cmpd="sng" algn="ctr">
          <a:solidFill>
            <a:schemeClr val="accent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solidFill>
              <a:schemeClr val="tx1"/>
            </a:solidFill>
          </a:endParaRPr>
        </a:p>
      </dsp:txBody>
      <dsp:txXfrm rot="10800000">
        <a:off x="3237095" y="2934462"/>
        <a:ext cx="15000" cy="15000"/>
      </dsp:txXfrm>
    </dsp:sp>
    <dsp:sp modelId="{FFF0FE3C-4F80-4B14-8B13-94D351285B99}">
      <dsp:nvSpPr>
        <dsp:cNvPr id="0" name=""/>
        <dsp:cNvSpPr/>
      </dsp:nvSpPr>
      <dsp:spPr>
        <a:xfrm>
          <a:off x="393375" y="2111631"/>
          <a:ext cx="2701426" cy="1629525"/>
        </a:xfrm>
        <a:prstGeom prst="ellipse">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az-Latn-AZ" sz="1900" kern="1200" dirty="0" smtClean="0">
              <a:solidFill>
                <a:schemeClr val="tx1"/>
              </a:solidFill>
            </a:rPr>
            <a:t>EXİSTENSİALİZM</a:t>
          </a:r>
          <a:endParaRPr lang="ru-RU" sz="1900" kern="1200" dirty="0">
            <a:solidFill>
              <a:schemeClr val="tx1"/>
            </a:solidFill>
          </a:endParaRPr>
        </a:p>
      </dsp:txBody>
      <dsp:txXfrm>
        <a:off x="788990" y="2350269"/>
        <a:ext cx="1910196" cy="115224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CD5D67-10AC-498A-B1A1-F5356E80A531}">
      <dsp:nvSpPr>
        <dsp:cNvPr id="0" name=""/>
        <dsp:cNvSpPr/>
      </dsp:nvSpPr>
      <dsp:spPr>
        <a:xfrm>
          <a:off x="0" y="812844"/>
          <a:ext cx="7772400" cy="554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17C8515-047C-4873-B182-4EF9B1944BC9}">
      <dsp:nvSpPr>
        <dsp:cNvPr id="0" name=""/>
        <dsp:cNvSpPr/>
      </dsp:nvSpPr>
      <dsp:spPr>
        <a:xfrm>
          <a:off x="76199" y="373443"/>
          <a:ext cx="7400471" cy="102261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645" tIns="0" rIns="205645" bIns="0" numCol="1" spcCol="1270" anchor="ctr" anchorCtr="0">
          <a:noAutofit/>
        </a:bodyPr>
        <a:lstStyle/>
        <a:p>
          <a:pPr lvl="0" algn="l" defTabSz="977900">
            <a:lnSpc>
              <a:spcPct val="90000"/>
            </a:lnSpc>
            <a:spcBef>
              <a:spcPct val="0"/>
            </a:spcBef>
            <a:spcAft>
              <a:spcPct val="35000"/>
            </a:spcAft>
          </a:pPr>
          <a:r>
            <a:rPr lang="az-Latn-AZ" sz="2200" b="1" i="1" kern="1200" dirty="0" smtClean="0">
              <a:solidFill>
                <a:schemeClr val="tx2">
                  <a:lumMod val="50000"/>
                </a:schemeClr>
              </a:solidFill>
              <a:effectLst>
                <a:outerShdw blurRad="38100" dist="38100" dir="2700000" algn="tl">
                  <a:srgbClr val="000000">
                    <a:alpha val="43137"/>
                  </a:srgbClr>
                </a:outerShdw>
              </a:effectLst>
            </a:rPr>
            <a:t>PROGRESSİVİZM</a:t>
          </a:r>
          <a:r>
            <a:rPr lang="en-US" sz="2200" b="1" i="1" kern="1200" dirty="0" smtClean="0">
              <a:solidFill>
                <a:schemeClr val="tx2">
                  <a:lumMod val="50000"/>
                </a:schemeClr>
              </a:solidFill>
              <a:effectLst>
                <a:outerShdw blurRad="38100" dist="38100" dir="2700000" algn="tl">
                  <a:srgbClr val="000000">
                    <a:alpha val="43137"/>
                  </a:srgbClr>
                </a:outerShdw>
              </a:effectLst>
            </a:rPr>
            <a:t>   </a:t>
          </a:r>
          <a:endParaRPr lang="ru-RU" sz="2200" b="1" i="1" kern="1200" dirty="0">
            <a:solidFill>
              <a:schemeClr val="tx2">
                <a:lumMod val="50000"/>
              </a:schemeClr>
            </a:solidFill>
            <a:effectLst>
              <a:outerShdw blurRad="38100" dist="38100" dir="2700000" algn="tl">
                <a:srgbClr val="000000">
                  <a:alpha val="43137"/>
                </a:srgbClr>
              </a:outerShdw>
            </a:effectLst>
          </a:endParaRPr>
        </a:p>
      </dsp:txBody>
      <dsp:txXfrm>
        <a:off x="126119" y="423363"/>
        <a:ext cx="7300631" cy="922774"/>
      </dsp:txXfrm>
    </dsp:sp>
    <dsp:sp modelId="{5CD36CDF-7C76-4ED1-B390-80B686C9B0C3}">
      <dsp:nvSpPr>
        <dsp:cNvPr id="0" name=""/>
        <dsp:cNvSpPr/>
      </dsp:nvSpPr>
      <dsp:spPr>
        <a:xfrm>
          <a:off x="0" y="2129207"/>
          <a:ext cx="7772400" cy="554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BFE2A5-8658-4514-82F6-D37B537B5CA0}">
      <dsp:nvSpPr>
        <dsp:cNvPr id="0" name=""/>
        <dsp:cNvSpPr/>
      </dsp:nvSpPr>
      <dsp:spPr>
        <a:xfrm>
          <a:off x="76199" y="1650700"/>
          <a:ext cx="7400471" cy="99014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645" tIns="0" rIns="205645" bIns="0" numCol="1" spcCol="1270" anchor="ctr" anchorCtr="0">
          <a:noAutofit/>
        </a:bodyPr>
        <a:lstStyle/>
        <a:p>
          <a:pPr lvl="0" algn="l" defTabSz="977900">
            <a:lnSpc>
              <a:spcPct val="90000"/>
            </a:lnSpc>
            <a:spcBef>
              <a:spcPct val="0"/>
            </a:spcBef>
            <a:spcAft>
              <a:spcPct val="35000"/>
            </a:spcAft>
          </a:pPr>
          <a:r>
            <a:rPr lang="az-Latn-AZ" sz="2200" b="1" i="1" kern="1200" dirty="0" smtClean="0">
              <a:solidFill>
                <a:schemeClr val="tx2">
                  <a:lumMod val="50000"/>
                </a:schemeClr>
              </a:solidFill>
              <a:effectLst>
                <a:outerShdw blurRad="38100" dist="38100" dir="2700000" algn="tl">
                  <a:srgbClr val="000000">
                    <a:alpha val="43137"/>
                  </a:srgbClr>
                </a:outerShdw>
              </a:effectLst>
            </a:rPr>
            <a:t>PRENNİYALİZM</a:t>
          </a:r>
          <a:endParaRPr lang="ru-RU" sz="2200" b="1" i="1" kern="1200" dirty="0">
            <a:solidFill>
              <a:schemeClr val="tx2">
                <a:lumMod val="50000"/>
              </a:schemeClr>
            </a:solidFill>
            <a:effectLst>
              <a:outerShdw blurRad="38100" dist="38100" dir="2700000" algn="tl">
                <a:srgbClr val="000000">
                  <a:alpha val="43137"/>
                </a:srgbClr>
              </a:outerShdw>
            </a:effectLst>
          </a:endParaRPr>
        </a:p>
      </dsp:txBody>
      <dsp:txXfrm>
        <a:off x="124534" y="1699035"/>
        <a:ext cx="7303801" cy="893472"/>
      </dsp:txXfrm>
    </dsp:sp>
    <dsp:sp modelId="{60460D8A-EF1C-4B3B-B60A-9C7D1548EEE7}">
      <dsp:nvSpPr>
        <dsp:cNvPr id="0" name=""/>
        <dsp:cNvSpPr/>
      </dsp:nvSpPr>
      <dsp:spPr>
        <a:xfrm>
          <a:off x="0" y="3442554"/>
          <a:ext cx="7772400" cy="554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1C33D7D-A983-4053-AE8A-F4B8702F56AB}">
      <dsp:nvSpPr>
        <dsp:cNvPr id="0" name=""/>
        <dsp:cNvSpPr/>
      </dsp:nvSpPr>
      <dsp:spPr>
        <a:xfrm>
          <a:off x="76201" y="2895602"/>
          <a:ext cx="7403370" cy="96486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645" tIns="0" rIns="205645" bIns="0" numCol="1" spcCol="1270" anchor="ctr" anchorCtr="0">
          <a:noAutofit/>
        </a:bodyPr>
        <a:lstStyle/>
        <a:p>
          <a:pPr lvl="0" algn="l" defTabSz="977900">
            <a:lnSpc>
              <a:spcPct val="90000"/>
            </a:lnSpc>
            <a:spcBef>
              <a:spcPct val="0"/>
            </a:spcBef>
            <a:spcAft>
              <a:spcPct val="35000"/>
            </a:spcAft>
          </a:pPr>
          <a:r>
            <a:rPr lang="az-Latn-AZ" sz="2200" b="1" i="1" kern="1200" dirty="0" smtClean="0">
              <a:solidFill>
                <a:schemeClr val="tx2">
                  <a:lumMod val="50000"/>
                </a:schemeClr>
              </a:solidFill>
              <a:effectLst>
                <a:outerShdw blurRad="38100" dist="38100" dir="2700000" algn="tl">
                  <a:srgbClr val="000000">
                    <a:alpha val="43137"/>
                  </a:srgbClr>
                </a:outerShdw>
              </a:effectLst>
            </a:rPr>
            <a:t>ESSENTİYALİZM</a:t>
          </a:r>
          <a:endParaRPr lang="ru-RU" sz="2200" b="1" i="1" kern="1200" dirty="0">
            <a:solidFill>
              <a:schemeClr val="tx2">
                <a:lumMod val="50000"/>
              </a:schemeClr>
            </a:solidFill>
            <a:effectLst>
              <a:outerShdw blurRad="38100" dist="38100" dir="2700000" algn="tl">
                <a:srgbClr val="000000">
                  <a:alpha val="43137"/>
                </a:srgbClr>
              </a:outerShdw>
            </a:effectLst>
          </a:endParaRPr>
        </a:p>
      </dsp:txBody>
      <dsp:txXfrm>
        <a:off x="123302" y="2942703"/>
        <a:ext cx="7309168" cy="870664"/>
      </dsp:txXfrm>
    </dsp:sp>
    <dsp:sp modelId="{F0ACCB93-9810-4522-AF35-978F9C2DF66A}">
      <dsp:nvSpPr>
        <dsp:cNvPr id="0" name=""/>
        <dsp:cNvSpPr/>
      </dsp:nvSpPr>
      <dsp:spPr>
        <a:xfrm>
          <a:off x="0" y="4763109"/>
          <a:ext cx="7772400" cy="554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DAB9153-A716-4DF3-858F-866857C8A1DD}">
      <dsp:nvSpPr>
        <dsp:cNvPr id="0" name=""/>
        <dsp:cNvSpPr/>
      </dsp:nvSpPr>
      <dsp:spPr>
        <a:xfrm>
          <a:off x="76199" y="4267203"/>
          <a:ext cx="7400471" cy="97207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645" tIns="0" rIns="205645" bIns="0" numCol="1" spcCol="1270" anchor="ctr" anchorCtr="0">
          <a:noAutofit/>
        </a:bodyPr>
        <a:lstStyle/>
        <a:p>
          <a:pPr lvl="0" algn="l" defTabSz="977900">
            <a:lnSpc>
              <a:spcPct val="90000"/>
            </a:lnSpc>
            <a:spcBef>
              <a:spcPct val="0"/>
            </a:spcBef>
            <a:spcAft>
              <a:spcPct val="35000"/>
            </a:spcAft>
          </a:pPr>
          <a:r>
            <a:rPr lang="az-Latn-AZ" sz="2200" b="1" i="1" kern="1200" dirty="0" smtClean="0">
              <a:solidFill>
                <a:schemeClr val="tx2">
                  <a:lumMod val="50000"/>
                </a:schemeClr>
              </a:solidFill>
              <a:effectLst>
                <a:outerShdw blurRad="38100" dist="38100" dir="2700000" algn="tl">
                  <a:srgbClr val="000000">
                    <a:alpha val="43137"/>
                  </a:srgbClr>
                </a:outerShdw>
              </a:effectLst>
            </a:rPr>
            <a:t>REKONSTRUKTİYONİZM</a:t>
          </a:r>
          <a:endParaRPr lang="ru-RU" sz="2200" b="1" i="1" kern="1200" dirty="0">
            <a:solidFill>
              <a:schemeClr val="tx2">
                <a:lumMod val="50000"/>
              </a:schemeClr>
            </a:solidFill>
            <a:effectLst>
              <a:outerShdw blurRad="38100" dist="38100" dir="2700000" algn="tl">
                <a:srgbClr val="000000">
                  <a:alpha val="43137"/>
                </a:srgbClr>
              </a:outerShdw>
            </a:effectLst>
          </a:endParaRPr>
        </a:p>
      </dsp:txBody>
      <dsp:txXfrm>
        <a:off x="123652" y="4314656"/>
        <a:ext cx="7305565" cy="877169"/>
      </dsp:txXfrm>
    </dsp:sp>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22107A3-66FB-49F6-B576-009C6E32E11A}" type="datetimeFigureOut">
              <a:rPr lang="ru-RU" smtClean="0"/>
              <a:t>05.11.2015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6CB5E61-C752-4DE4-9E62-F42AABEF09D4}" type="slidenum">
              <a:rPr lang="ru-RU" smtClean="0"/>
              <a:t>‹#›</a:t>
            </a:fld>
            <a:endParaRPr lang="ru-RU"/>
          </a:p>
        </p:txBody>
      </p:sp>
    </p:spTree>
    <p:extLst>
      <p:ext uri="{BB962C8B-B14F-4D97-AF65-F5344CB8AC3E}">
        <p14:creationId xmlns:p14="http://schemas.microsoft.com/office/powerpoint/2010/main" val="35983577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22107A3-66FB-49F6-B576-009C6E32E11A}" type="datetimeFigureOut">
              <a:rPr lang="ru-RU" smtClean="0"/>
              <a:t>05.11.2015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6CB5E61-C752-4DE4-9E62-F42AABEF09D4}" type="slidenum">
              <a:rPr lang="ru-RU" smtClean="0"/>
              <a:t>‹#›</a:t>
            </a:fld>
            <a:endParaRPr lang="ru-RU"/>
          </a:p>
        </p:txBody>
      </p:sp>
    </p:spTree>
    <p:extLst>
      <p:ext uri="{BB962C8B-B14F-4D97-AF65-F5344CB8AC3E}">
        <p14:creationId xmlns:p14="http://schemas.microsoft.com/office/powerpoint/2010/main" val="4222601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2107A3-66FB-49F6-B576-009C6E32E11A}" type="datetimeFigureOut">
              <a:rPr lang="ru-RU" smtClean="0"/>
              <a:t>05.11.2015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6CB5E61-C752-4DE4-9E62-F42AABEF09D4}" type="slidenum">
              <a:rPr lang="ru-RU" smtClean="0"/>
              <a:t>‹#›</a:t>
            </a:fld>
            <a:endParaRPr lang="ru-RU"/>
          </a:p>
        </p:txBody>
      </p:sp>
    </p:spTree>
    <p:extLst>
      <p:ext uri="{BB962C8B-B14F-4D97-AF65-F5344CB8AC3E}">
        <p14:creationId xmlns:p14="http://schemas.microsoft.com/office/powerpoint/2010/main" val="487425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22107A3-66FB-49F6-B576-009C6E32E11A}" type="datetimeFigureOut">
              <a:rPr lang="ru-RU" smtClean="0"/>
              <a:t>05.11.2015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6CB5E61-C752-4DE4-9E62-F42AABEF09D4}" type="slidenum">
              <a:rPr lang="ru-RU" smtClean="0"/>
              <a:t>‹#›</a:t>
            </a:fld>
            <a:endParaRPr lang="ru-RU"/>
          </a:p>
        </p:txBody>
      </p:sp>
    </p:spTree>
    <p:extLst>
      <p:ext uri="{BB962C8B-B14F-4D97-AF65-F5344CB8AC3E}">
        <p14:creationId xmlns:p14="http://schemas.microsoft.com/office/powerpoint/2010/main" val="35829666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22107A3-66FB-49F6-B576-009C6E32E11A}" type="datetimeFigureOut">
              <a:rPr lang="ru-RU" smtClean="0"/>
              <a:t>05.11.2015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D6CB5E61-C752-4DE4-9E62-F42AABEF09D4}" type="slidenum">
              <a:rPr lang="ru-RU" smtClean="0"/>
              <a:t>‹#›</a:t>
            </a:fld>
            <a:endParaRPr lang="ru-RU"/>
          </a:p>
        </p:txBody>
      </p:sp>
    </p:spTree>
    <p:extLst>
      <p:ext uri="{BB962C8B-B14F-4D97-AF65-F5344CB8AC3E}">
        <p14:creationId xmlns:p14="http://schemas.microsoft.com/office/powerpoint/2010/main" val="40389075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22107A3-66FB-49F6-B576-009C6E32E11A}" type="datetimeFigureOut">
              <a:rPr lang="ru-RU" smtClean="0"/>
              <a:t>05.11.2015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D6CB5E61-C752-4DE4-9E62-F42AABEF09D4}" type="slidenum">
              <a:rPr lang="ru-RU" smtClean="0"/>
              <a:t>‹#›</a:t>
            </a:fld>
            <a:endParaRPr lang="ru-RU"/>
          </a:p>
        </p:txBody>
      </p:sp>
    </p:spTree>
    <p:extLst>
      <p:ext uri="{BB962C8B-B14F-4D97-AF65-F5344CB8AC3E}">
        <p14:creationId xmlns:p14="http://schemas.microsoft.com/office/powerpoint/2010/main" val="915029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2107A3-66FB-49F6-B576-009C6E32E11A}" type="datetimeFigureOut">
              <a:rPr lang="ru-RU" smtClean="0"/>
              <a:t>05.11.2015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D6CB5E61-C752-4DE4-9E62-F42AABEF09D4}" type="slidenum">
              <a:rPr lang="ru-RU" smtClean="0"/>
              <a:t>‹#›</a:t>
            </a:fld>
            <a:endParaRPr lang="ru-RU"/>
          </a:p>
        </p:txBody>
      </p:sp>
    </p:spTree>
    <p:extLst>
      <p:ext uri="{BB962C8B-B14F-4D97-AF65-F5344CB8AC3E}">
        <p14:creationId xmlns:p14="http://schemas.microsoft.com/office/powerpoint/2010/main" val="1082859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2107A3-66FB-49F6-B576-009C6E32E11A}" type="datetimeFigureOut">
              <a:rPr lang="ru-RU" smtClean="0"/>
              <a:t>05.11.2015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6CB5E61-C752-4DE4-9E62-F42AABEF09D4}" type="slidenum">
              <a:rPr lang="ru-RU" smtClean="0"/>
              <a:t>‹#›</a:t>
            </a:fld>
            <a:endParaRPr lang="ru-RU"/>
          </a:p>
        </p:txBody>
      </p:sp>
    </p:spTree>
    <p:extLst>
      <p:ext uri="{BB962C8B-B14F-4D97-AF65-F5344CB8AC3E}">
        <p14:creationId xmlns:p14="http://schemas.microsoft.com/office/powerpoint/2010/main" val="780963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2107A3-66FB-49F6-B576-009C6E32E11A}" type="datetimeFigureOut">
              <a:rPr lang="ru-RU" smtClean="0"/>
              <a:t>05.11.2015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6CB5E61-C752-4DE4-9E62-F42AABEF09D4}" type="slidenum">
              <a:rPr lang="ru-RU" smtClean="0"/>
              <a:t>‹#›</a:t>
            </a:fld>
            <a:endParaRPr lang="ru-RU"/>
          </a:p>
        </p:txBody>
      </p:sp>
    </p:spTree>
    <p:extLst>
      <p:ext uri="{BB962C8B-B14F-4D97-AF65-F5344CB8AC3E}">
        <p14:creationId xmlns:p14="http://schemas.microsoft.com/office/powerpoint/2010/main" val="889212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22107A3-66FB-49F6-B576-009C6E32E11A}" type="datetimeFigureOut">
              <a:rPr lang="ru-RU" smtClean="0"/>
              <a:t>05.11.2015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6CB5E61-C752-4DE4-9E62-F42AABEF09D4}" type="slidenum">
              <a:rPr lang="ru-RU" smtClean="0"/>
              <a:t>‹#›</a:t>
            </a:fld>
            <a:endParaRPr lang="ru-RU"/>
          </a:p>
        </p:txBody>
      </p:sp>
    </p:spTree>
    <p:extLst>
      <p:ext uri="{BB962C8B-B14F-4D97-AF65-F5344CB8AC3E}">
        <p14:creationId xmlns:p14="http://schemas.microsoft.com/office/powerpoint/2010/main" val="3522160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22107A3-66FB-49F6-B576-009C6E32E11A}" type="datetimeFigureOut">
              <a:rPr lang="ru-RU" smtClean="0"/>
              <a:t>05.11.2015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6CB5E61-C752-4DE4-9E62-F42AABEF09D4}" type="slidenum">
              <a:rPr lang="ru-RU" smtClean="0"/>
              <a:t>‹#›</a:t>
            </a:fld>
            <a:endParaRPr lang="ru-RU"/>
          </a:p>
        </p:txBody>
      </p:sp>
    </p:spTree>
    <p:extLst>
      <p:ext uri="{BB962C8B-B14F-4D97-AF65-F5344CB8AC3E}">
        <p14:creationId xmlns:p14="http://schemas.microsoft.com/office/powerpoint/2010/main" val="1742393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2107A3-66FB-49F6-B576-009C6E32E11A}" type="datetimeFigureOut">
              <a:rPr lang="ru-RU" smtClean="0"/>
              <a:t>05.11.2015</a:t>
            </a:fld>
            <a:endParaRPr lang="ru-R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CB5E61-C752-4DE4-9E62-F42AABEF09D4}" type="slidenum">
              <a:rPr lang="ru-RU" smtClean="0"/>
              <a:t>‹#›</a:t>
            </a:fld>
            <a:endParaRPr lang="ru-RU"/>
          </a:p>
        </p:txBody>
      </p:sp>
    </p:spTree>
    <p:extLst>
      <p:ext uri="{BB962C8B-B14F-4D97-AF65-F5344CB8AC3E}">
        <p14:creationId xmlns:p14="http://schemas.microsoft.com/office/powerpoint/2010/main" val="146886768"/>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bayramova.u@gmail.com" TargetMode="External"/><Relationship Id="rId2" Type="http://schemas.openxmlformats.org/officeDocument/2006/relationships/hyperlink" Target="mailto:ubayramova@khazar.or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444567"/>
          </a:xfrm>
        </p:spPr>
        <p:txBody>
          <a:bodyPr>
            <a:normAutofit/>
          </a:bodyPr>
          <a:lstStyle/>
          <a:p>
            <a:r>
              <a:rPr lang="az-Latn-AZ" sz="4400" dirty="0" smtClean="0">
                <a:latin typeface="Times New Roman" panose="02020603050405020304" pitchFamily="18" charset="0"/>
                <a:cs typeface="Times New Roman" panose="02020603050405020304" pitchFamily="18" charset="0"/>
              </a:rPr>
              <a:t>Təhsilin fəlsəfi əsasları </a:t>
            </a:r>
            <a:endParaRPr lang="ru-RU" sz="44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24000" y="3602038"/>
            <a:ext cx="9144000" cy="1895379"/>
          </a:xfrm>
        </p:spPr>
        <p:txBody>
          <a:bodyPr>
            <a:normAutofit lnSpcReduction="10000"/>
          </a:bodyPr>
          <a:lstStyle/>
          <a:p>
            <a:pPr algn="r"/>
            <a:r>
              <a:rPr lang="az-Latn-AZ" sz="4000" dirty="0" smtClean="0">
                <a:latin typeface="Times New Roman" panose="02020603050405020304" pitchFamily="18" charset="0"/>
                <a:cs typeface="Times New Roman" panose="02020603050405020304" pitchFamily="18" charset="0"/>
              </a:rPr>
              <a:t>Ülkər Bayramova</a:t>
            </a:r>
          </a:p>
          <a:p>
            <a:pPr algn="r"/>
            <a:r>
              <a:rPr lang="en-US" sz="4000" dirty="0" smtClean="0">
                <a:latin typeface="Times New Roman" panose="02020603050405020304" pitchFamily="18" charset="0"/>
                <a:cs typeface="Times New Roman" panose="02020603050405020304" pitchFamily="18" charset="0"/>
                <a:hlinkClick r:id="rId2"/>
              </a:rPr>
              <a:t>ubayramova@khazar.org</a:t>
            </a:r>
            <a:endParaRPr lang="en-US" sz="4000" dirty="0" smtClean="0">
              <a:latin typeface="Times New Roman" panose="02020603050405020304" pitchFamily="18" charset="0"/>
              <a:cs typeface="Times New Roman" panose="02020603050405020304" pitchFamily="18" charset="0"/>
            </a:endParaRPr>
          </a:p>
          <a:p>
            <a:pPr algn="r"/>
            <a:r>
              <a:rPr lang="en-US" sz="4000" dirty="0">
                <a:latin typeface="Times New Roman" panose="02020603050405020304" pitchFamily="18" charset="0"/>
                <a:cs typeface="Times New Roman" panose="02020603050405020304" pitchFamily="18" charset="0"/>
                <a:hlinkClick r:id="rId3"/>
              </a:rPr>
              <a:t>b</a:t>
            </a:r>
            <a:r>
              <a:rPr lang="en-US" sz="4000" dirty="0" smtClean="0">
                <a:latin typeface="Times New Roman" panose="02020603050405020304" pitchFamily="18" charset="0"/>
                <a:cs typeface="Times New Roman" panose="02020603050405020304" pitchFamily="18" charset="0"/>
                <a:hlinkClick r:id="rId3"/>
              </a:rPr>
              <a:t>ayramova.u@gmail.com</a:t>
            </a:r>
            <a:r>
              <a:rPr lang="en-US" sz="4000" dirty="0" smtClean="0">
                <a:latin typeface="Times New Roman" panose="02020603050405020304" pitchFamily="18" charset="0"/>
                <a:cs typeface="Times New Roman" panose="02020603050405020304" pitchFamily="18" charset="0"/>
              </a:rPr>
              <a:t> </a:t>
            </a:r>
            <a:endParaRPr lang="ru-RU"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97137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78932"/>
          </a:xfrm>
        </p:spPr>
        <p:txBody>
          <a:bodyPr/>
          <a:lstStyle/>
          <a:p>
            <a:endParaRPr lang="ru-R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08453" y="1465243"/>
            <a:ext cx="6180463" cy="5078775"/>
          </a:xfrm>
        </p:spPr>
      </p:pic>
    </p:spTree>
    <p:extLst>
      <p:ext uri="{BB962C8B-B14F-4D97-AF65-F5344CB8AC3E}">
        <p14:creationId xmlns:p14="http://schemas.microsoft.com/office/powerpoint/2010/main" val="89997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68217"/>
            <a:ext cx="6706766" cy="1008043"/>
          </a:xfrm>
        </p:spPr>
        <p:txBody>
          <a:bodyPr>
            <a:normAutofit/>
          </a:bodyPr>
          <a:lstStyle/>
          <a:p>
            <a:pPr algn="ctr"/>
            <a:r>
              <a:rPr lang="az-Latn-AZ" sz="4000" dirty="0" smtClean="0">
                <a:latin typeface="Times New Roman" panose="02020603050405020304" pitchFamily="18" charset="0"/>
                <a:cs typeface="Times New Roman" panose="02020603050405020304" pitchFamily="18" charset="0"/>
              </a:rPr>
              <a:t>Fəlsəfə nə deməkdir?</a:t>
            </a:r>
            <a:endParaRPr lang="ru-RU" sz="4000"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73666" y="1674564"/>
            <a:ext cx="3437264" cy="3492347"/>
          </a:xfrm>
        </p:spPr>
      </p:pic>
      <p:sp>
        <p:nvSpPr>
          <p:cNvPr id="4" name="Text Placeholder 3"/>
          <p:cNvSpPr>
            <a:spLocks noGrp="1"/>
          </p:cNvSpPr>
          <p:nvPr>
            <p:ph type="body" sz="half" idx="2"/>
          </p:nvPr>
        </p:nvSpPr>
        <p:spPr>
          <a:xfrm>
            <a:off x="839788" y="2057400"/>
            <a:ext cx="6706766" cy="3811588"/>
          </a:xfrm>
        </p:spPr>
        <p:txBody>
          <a:bodyPr>
            <a:normAutofit/>
          </a:bodyPr>
          <a:lstStyle/>
          <a:p>
            <a:pPr marL="457200" indent="-457200">
              <a:buFont typeface="Arial" panose="020B0604020202020204" pitchFamily="34" charset="0"/>
              <a:buChar char="•"/>
            </a:pPr>
            <a:endParaRPr lang="az-Latn-AZ" sz="2800" dirty="0" smtClean="0">
              <a:latin typeface="Times New Roman" panose="02020603050405020304" pitchFamily="18" charset="0"/>
              <a:cs typeface="Times New Roman" panose="02020603050405020304" pitchFamily="18" charset="0"/>
            </a:endParaRPr>
          </a:p>
          <a:p>
            <a:endParaRPr lang="az-Latn-AZ" sz="2800" dirty="0" smtClean="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n-US" sz="2800" dirty="0" err="1" smtClean="0">
                <a:latin typeface="Times New Roman" panose="02020603050405020304" pitchFamily="18" charset="0"/>
                <a:cs typeface="Times New Roman" panose="02020603050405020304" pitchFamily="18" charset="0"/>
              </a:rPr>
              <a:t>Fəlsəfə</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insan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biliyinin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ən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qədim</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sahələrindən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biri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dünyagörüşü</a:t>
            </a:r>
            <a:r>
              <a:rPr lang="az-Latn-AZ" sz="2800" dirty="0" smtClean="0">
                <a:latin typeface="Times New Roman" panose="02020603050405020304" pitchFamily="18" charset="0"/>
                <a:cs typeface="Times New Roman" panose="02020603050405020304" pitchFamily="18" charset="0"/>
              </a:rPr>
              <a:t>,</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xarakterli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problemlərin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qoyuluşuna</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və</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həllinə</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yönəlmiş</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mənəvi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fəaliyyətin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xüsusi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sahəsidir</a:t>
            </a:r>
            <a:endParaRPr lang="ru-RU" sz="2800" dirty="0" smtClean="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7657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38400" y="165255"/>
            <a:ext cx="7772400" cy="977746"/>
          </a:xfrm>
        </p:spPr>
        <p:txBody>
          <a:bodyPr>
            <a:normAutofit fontScale="90000"/>
          </a:bodyPr>
          <a:lstStyle/>
          <a:p>
            <a:pPr algn="ctr"/>
            <a:r>
              <a:rPr lang="az-Latn-AZ" sz="5400" dirty="0">
                <a:solidFill>
                  <a:schemeClr val="accent2">
                    <a:lumMod val="75000"/>
                  </a:schemeClr>
                </a:solidFill>
                <a:latin typeface="Times New Roman" pitchFamily="18" charset="0"/>
                <a:cs typeface="Times New Roman" pitchFamily="18" charset="0"/>
              </a:rPr>
              <a:t>FƏLSƏFƏ NƏDİR?</a:t>
            </a:r>
            <a:r>
              <a:rPr lang="az-Latn-AZ" sz="5400" dirty="0">
                <a:latin typeface="Times New Roman" pitchFamily="18" charset="0"/>
                <a:cs typeface="Times New Roman" pitchFamily="18" charset="0"/>
              </a:rPr>
              <a:t/>
            </a:r>
            <a:br>
              <a:rPr lang="az-Latn-AZ" sz="5400" dirty="0">
                <a:latin typeface="Times New Roman" pitchFamily="18" charset="0"/>
                <a:cs typeface="Times New Roman" pitchFamily="18" charset="0"/>
              </a:rPr>
            </a:br>
            <a:r>
              <a:rPr lang="az-Latn-AZ" sz="5400" dirty="0">
                <a:latin typeface="Times New Roman" pitchFamily="18" charset="0"/>
                <a:cs typeface="Times New Roman" pitchFamily="18" charset="0"/>
              </a:rPr>
              <a:t/>
            </a:r>
            <a:br>
              <a:rPr lang="az-Latn-AZ" sz="5400" dirty="0">
                <a:latin typeface="Times New Roman" pitchFamily="18" charset="0"/>
                <a:cs typeface="Times New Roman" pitchFamily="18" charset="0"/>
              </a:rPr>
            </a:br>
            <a:r>
              <a:rPr lang="az-Latn-AZ" sz="5400" dirty="0">
                <a:latin typeface="Times New Roman" pitchFamily="18" charset="0"/>
                <a:cs typeface="Times New Roman" pitchFamily="18" charset="0"/>
              </a:rPr>
              <a:t/>
            </a:r>
            <a:br>
              <a:rPr lang="az-Latn-AZ" sz="5400" dirty="0">
                <a:latin typeface="Times New Roman" pitchFamily="18" charset="0"/>
                <a:cs typeface="Times New Roman" pitchFamily="18" charset="0"/>
              </a:rPr>
            </a:br>
            <a:r>
              <a:rPr lang="az-Latn-AZ" dirty="0" smtClean="0">
                <a:latin typeface="Times New Roman" pitchFamily="18" charset="0"/>
                <a:cs typeface="Times New Roman" pitchFamily="18" charset="0"/>
              </a:rPr>
              <a:t>Fəlsəfənin mənası nədir?</a:t>
            </a:r>
            <a:r>
              <a:rPr lang="az-Latn-AZ" sz="5400" dirty="0">
                <a:latin typeface="Times New Roman" pitchFamily="18" charset="0"/>
                <a:cs typeface="Times New Roman" pitchFamily="18" charset="0"/>
              </a:rPr>
              <a:t/>
            </a:r>
            <a:br>
              <a:rPr lang="az-Latn-AZ" sz="5400" dirty="0">
                <a:latin typeface="Times New Roman" pitchFamily="18" charset="0"/>
                <a:cs typeface="Times New Roman" pitchFamily="18" charset="0"/>
              </a:rPr>
            </a:br>
            <a:r>
              <a:rPr lang="az-Latn-AZ" sz="5400" dirty="0">
                <a:latin typeface="Times New Roman" pitchFamily="18" charset="0"/>
                <a:cs typeface="Times New Roman" pitchFamily="18" charset="0"/>
              </a:rPr>
              <a:t/>
            </a:r>
            <a:br>
              <a:rPr lang="az-Latn-AZ" sz="5400" dirty="0">
                <a:latin typeface="Times New Roman" pitchFamily="18" charset="0"/>
                <a:cs typeface="Times New Roman" pitchFamily="18" charset="0"/>
              </a:rPr>
            </a:br>
            <a:r>
              <a:rPr lang="az-Latn-AZ" sz="5400" dirty="0">
                <a:latin typeface="Times New Roman" pitchFamily="18" charset="0"/>
                <a:cs typeface="Times New Roman" pitchFamily="18" charset="0"/>
              </a:rPr>
              <a:t>“Müdrikliyi sevirəm” –mənası</a:t>
            </a:r>
            <a:endParaRPr lang="ru-RU" sz="5400" dirty="0">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1687368813"/>
              </p:ext>
            </p:extLst>
          </p:nvPr>
        </p:nvGraphicFramePr>
        <p:xfrm>
          <a:off x="1524000" y="1143000"/>
          <a:ext cx="9296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148565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45034"/>
          </a:xfrm>
        </p:spPr>
        <p:txBody>
          <a:bodyPr/>
          <a:lstStyle/>
          <a:p>
            <a:pPr algn="ctr"/>
            <a:r>
              <a:rPr lang="az-Latn-AZ" dirty="0" smtClean="0">
                <a:latin typeface="Times New Roman" panose="02020603050405020304" pitchFamily="18" charset="0"/>
                <a:cs typeface="Times New Roman" panose="02020603050405020304" pitchFamily="18" charset="0"/>
              </a:rPr>
              <a:t>Təhsil fəlsəfəsi</a:t>
            </a:r>
            <a:endParaRPr lang="ru-RU"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endParaRPr lang="az-Latn-AZ" dirty="0" smtClean="0">
              <a:latin typeface="Times New Roman" panose="02020603050405020304" pitchFamily="18" charset="0"/>
              <a:cs typeface="Times New Roman" panose="02020603050405020304" pitchFamily="18" charset="0"/>
            </a:endParaRPr>
          </a:p>
          <a:p>
            <a:r>
              <a:rPr lang="az-Latn-AZ" dirty="0" smtClean="0">
                <a:latin typeface="Times New Roman" panose="02020603050405020304" pitchFamily="18" charset="0"/>
                <a:cs typeface="Times New Roman" panose="02020603050405020304" pitchFamily="18" charset="0"/>
              </a:rPr>
              <a:t>Hər bir müəllimin özünün təhsil fəlsəfəsi var və bütün fəaliyyətini bu fəlsəfə üzərində qurur</a:t>
            </a:r>
          </a:p>
          <a:p>
            <a:r>
              <a:rPr lang="az-Latn-AZ" dirty="0" smtClean="0">
                <a:latin typeface="Times New Roman" panose="02020603050405020304" pitchFamily="18" charset="0"/>
                <a:cs typeface="Times New Roman" panose="02020603050405020304" pitchFamily="18" charset="0"/>
              </a:rPr>
              <a:t>Onlar fəlsəfəyə əsaslanarkən özləri üçün nə etdiklərini və etməyi nəzərdə tutduqlarını, nə və necə edəcəklərini məntiqi ardıcıllıqla cavablandırmağı bacarmalıdırlar</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32434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8305"/>
            <a:ext cx="10515600" cy="1123720"/>
          </a:xfrm>
        </p:spPr>
        <p:txBody>
          <a:bodyPr/>
          <a:lstStyle/>
          <a:p>
            <a:pPr algn="ctr"/>
            <a:r>
              <a:rPr lang="az-Latn-AZ" dirty="0" smtClean="0">
                <a:latin typeface="Times New Roman" panose="02020603050405020304" pitchFamily="18" charset="0"/>
                <a:cs typeface="Times New Roman" panose="02020603050405020304" pitchFamily="18" charset="0"/>
              </a:rPr>
              <a:t>İki mühüm anlayış</a:t>
            </a:r>
            <a:endParaRPr lang="ru-RU"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594271"/>
            <a:ext cx="10515600" cy="4351338"/>
          </a:xfrm>
        </p:spPr>
        <p:txBody>
          <a:bodyPr/>
          <a:lstStyle/>
          <a:p>
            <a:r>
              <a:rPr lang="az-Latn-AZ" dirty="0" smtClean="0">
                <a:latin typeface="Times New Roman" panose="02020603050405020304" pitchFamily="18" charset="0"/>
                <a:cs typeface="Times New Roman" panose="02020603050405020304" pitchFamily="18" charset="0"/>
              </a:rPr>
              <a:t>Müəllimlər iki mühüm anlayışı yadda saxlamalıdırlar:</a:t>
            </a:r>
          </a:p>
          <a:p>
            <a:pPr marL="514350" indent="-514350">
              <a:buAutoNum type="arabicParenR"/>
            </a:pPr>
            <a:r>
              <a:rPr lang="az-Latn-AZ" dirty="0" smtClean="0">
                <a:latin typeface="Times New Roman" panose="02020603050405020304" pitchFamily="18" charset="0"/>
                <a:cs typeface="Times New Roman" panose="02020603050405020304" pitchFamily="18" charset="0"/>
              </a:rPr>
              <a:t>Onlar kimdir və ya kim olmaq istəyirlər</a:t>
            </a:r>
          </a:p>
          <a:p>
            <a:pPr marL="514350" indent="-514350">
              <a:buAutoNum type="arabicParenR"/>
            </a:pPr>
            <a:r>
              <a:rPr lang="az-Latn-AZ" dirty="0" smtClean="0">
                <a:latin typeface="Times New Roman" panose="02020603050405020304" pitchFamily="18" charset="0"/>
                <a:cs typeface="Times New Roman" panose="02020603050405020304" pitchFamily="18" charset="0"/>
              </a:rPr>
              <a:t>Onlar nə edirlər və ya nə etməyi təklif edirlər</a:t>
            </a:r>
          </a:p>
          <a:p>
            <a:r>
              <a:rPr lang="az-Latn-AZ" dirty="0" smtClean="0">
                <a:latin typeface="Times New Roman" panose="02020603050405020304" pitchFamily="18" charset="0"/>
                <a:cs typeface="Times New Roman" panose="02020603050405020304" pitchFamily="18" charset="0"/>
              </a:rPr>
              <a:t>Erik Bernin (Kanadalı psixoterapevt) üç əsas sualı var:</a:t>
            </a:r>
          </a:p>
          <a:p>
            <a:pPr marL="514350" indent="-514350">
              <a:buFont typeface="+mj-lt"/>
              <a:buAutoNum type="arabicParenR"/>
            </a:pPr>
            <a:r>
              <a:rPr lang="az-Latn-AZ" dirty="0" smtClean="0">
                <a:latin typeface="Times New Roman" panose="02020603050405020304" pitchFamily="18" charset="0"/>
                <a:cs typeface="Times New Roman" panose="02020603050405020304" pitchFamily="18" charset="0"/>
              </a:rPr>
              <a:t>Mən kiməm?</a:t>
            </a:r>
          </a:p>
          <a:p>
            <a:pPr marL="514350" indent="-514350">
              <a:buFont typeface="+mj-lt"/>
              <a:buAutoNum type="arabicParenR"/>
            </a:pPr>
            <a:r>
              <a:rPr lang="az-Latn-AZ" dirty="0" smtClean="0">
                <a:latin typeface="Times New Roman" panose="02020603050405020304" pitchFamily="18" charset="0"/>
                <a:cs typeface="Times New Roman" panose="02020603050405020304" pitchFamily="18" charset="0"/>
              </a:rPr>
              <a:t>Mən niyə burdayam?</a:t>
            </a:r>
          </a:p>
          <a:p>
            <a:pPr marL="514350" indent="-514350">
              <a:buFont typeface="+mj-lt"/>
              <a:buAutoNum type="arabicParenR"/>
            </a:pPr>
            <a:r>
              <a:rPr lang="az-Latn-AZ" dirty="0" smtClean="0">
                <a:latin typeface="Times New Roman" panose="02020603050405020304" pitchFamily="18" charset="0"/>
                <a:cs typeface="Times New Roman" panose="02020603050405020304" pitchFamily="18" charset="0"/>
              </a:rPr>
              <a:t>Bütün digər adamlar kimdir və onlar məndən nə istəyirlər?</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412697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38400" y="176270"/>
            <a:ext cx="7772400" cy="1266940"/>
          </a:xfrm>
        </p:spPr>
        <p:txBody>
          <a:bodyPr>
            <a:normAutofit fontScale="90000"/>
          </a:bodyPr>
          <a:lstStyle/>
          <a:p>
            <a:pPr algn="ctr"/>
            <a:r>
              <a:rPr lang="az-Latn-AZ" b="1" i="1" dirty="0" smtClean="0">
                <a:solidFill>
                  <a:schemeClr val="accent2">
                    <a:lumMod val="75000"/>
                  </a:schemeClr>
                </a:solidFill>
                <a:latin typeface="Times New Roman" pitchFamily="18" charset="0"/>
                <a:cs typeface="Times New Roman" pitchFamily="18" charset="0"/>
              </a:rPr>
              <a:t>Təhsil Fəlsəfəsi nədir?</a:t>
            </a:r>
            <a:br>
              <a:rPr lang="az-Latn-AZ" b="1" i="1" dirty="0" smtClean="0">
                <a:solidFill>
                  <a:schemeClr val="accent2">
                    <a:lumMod val="75000"/>
                  </a:schemeClr>
                </a:solidFill>
                <a:latin typeface="Times New Roman" pitchFamily="18" charset="0"/>
                <a:cs typeface="Times New Roman" pitchFamily="18" charset="0"/>
              </a:rPr>
            </a:br>
            <a:endParaRPr lang="ru-RU" b="1" i="1" dirty="0">
              <a:solidFill>
                <a:schemeClr val="accent2">
                  <a:lumMod val="75000"/>
                </a:schemeClr>
              </a:solidFill>
              <a:latin typeface="Times New Roman" pitchFamily="18" charset="0"/>
              <a:cs typeface="Times New Roman" pitchFamily="18" charset="0"/>
            </a:endParaRPr>
          </a:p>
        </p:txBody>
      </p:sp>
      <p:graphicFrame>
        <p:nvGraphicFramePr>
          <p:cNvPr id="6" name="Содержимое 5"/>
          <p:cNvGraphicFramePr>
            <a:graphicFrameLocks noGrp="1"/>
          </p:cNvGraphicFramePr>
          <p:nvPr>
            <p:ph idx="1"/>
          </p:nvPr>
        </p:nvGraphicFramePr>
        <p:xfrm>
          <a:off x="2438400" y="2971800"/>
          <a:ext cx="7772400" cy="33845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318595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extLst>
              <p:ext uri="{D42A27DB-BD31-4B8C-83A1-F6EECF244321}">
                <p14:modId xmlns:p14="http://schemas.microsoft.com/office/powerpoint/2010/main" val="3094163583"/>
              </p:ext>
            </p:extLst>
          </p:nvPr>
        </p:nvGraphicFramePr>
        <p:xfrm>
          <a:off x="804231" y="605928"/>
          <a:ext cx="9863769" cy="5916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25105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474A77D1-E606-47D6-965B-E510552766E5}"/>
                                            </p:graphicEl>
                                          </p:spTgt>
                                        </p:tgtEl>
                                        <p:attrNameLst>
                                          <p:attrName>style.visibility</p:attrName>
                                        </p:attrNameLst>
                                      </p:cBhvr>
                                      <p:to>
                                        <p:strVal val="visible"/>
                                      </p:to>
                                    </p:set>
                                    <p:animEffect transition="in" filter="fade">
                                      <p:cBhvr>
                                        <p:cTn id="7" dur="2000"/>
                                        <p:tgtEl>
                                          <p:spTgt spid="4">
                                            <p:graphicEl>
                                              <a:dgm id="{474A77D1-E606-47D6-965B-E510552766E5}"/>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26B47EF9-CEAA-40C2-B360-FBA2CA2FDDCC}"/>
                                            </p:graphicEl>
                                          </p:spTgt>
                                        </p:tgtEl>
                                        <p:attrNameLst>
                                          <p:attrName>style.visibility</p:attrName>
                                        </p:attrNameLst>
                                      </p:cBhvr>
                                      <p:to>
                                        <p:strVal val="visible"/>
                                      </p:to>
                                    </p:set>
                                    <p:animEffect transition="in" filter="fade">
                                      <p:cBhvr>
                                        <p:cTn id="12" dur="2000"/>
                                        <p:tgtEl>
                                          <p:spTgt spid="4">
                                            <p:graphicEl>
                                              <a:dgm id="{26B47EF9-CEAA-40C2-B360-FBA2CA2FDDCC}"/>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graphicEl>
                                              <a:dgm id="{423E56F8-7ABC-4F92-993B-D6645E8A9F15}"/>
                                            </p:graphicEl>
                                          </p:spTgt>
                                        </p:tgtEl>
                                        <p:attrNameLst>
                                          <p:attrName>style.visibility</p:attrName>
                                        </p:attrNameLst>
                                      </p:cBhvr>
                                      <p:to>
                                        <p:strVal val="visible"/>
                                      </p:to>
                                    </p:set>
                                    <p:animEffect transition="in" filter="fade">
                                      <p:cBhvr>
                                        <p:cTn id="15" dur="2000"/>
                                        <p:tgtEl>
                                          <p:spTgt spid="4">
                                            <p:graphicEl>
                                              <a:dgm id="{423E56F8-7ABC-4F92-993B-D6645E8A9F15}"/>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graphicEl>
                                              <a:dgm id="{A232BBBC-C0B3-4B30-9F99-4793DBDCD90B}"/>
                                            </p:graphicEl>
                                          </p:spTgt>
                                        </p:tgtEl>
                                        <p:attrNameLst>
                                          <p:attrName>style.visibility</p:attrName>
                                        </p:attrNameLst>
                                      </p:cBhvr>
                                      <p:to>
                                        <p:strVal val="visible"/>
                                      </p:to>
                                    </p:set>
                                    <p:animEffect transition="in" filter="fade">
                                      <p:cBhvr>
                                        <p:cTn id="20" dur="2000"/>
                                        <p:tgtEl>
                                          <p:spTgt spid="4">
                                            <p:graphicEl>
                                              <a:dgm id="{A232BBBC-C0B3-4B30-9F99-4793DBDCD90B}"/>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graphicEl>
                                              <a:dgm id="{B40C2978-68ED-4EA5-9089-DA45B5FAAE9E}"/>
                                            </p:graphicEl>
                                          </p:spTgt>
                                        </p:tgtEl>
                                        <p:attrNameLst>
                                          <p:attrName>style.visibility</p:attrName>
                                        </p:attrNameLst>
                                      </p:cBhvr>
                                      <p:to>
                                        <p:strVal val="visible"/>
                                      </p:to>
                                    </p:set>
                                    <p:animEffect transition="in" filter="fade">
                                      <p:cBhvr>
                                        <p:cTn id="23" dur="2000"/>
                                        <p:tgtEl>
                                          <p:spTgt spid="4">
                                            <p:graphicEl>
                                              <a:dgm id="{B40C2978-68ED-4EA5-9089-DA45B5FAAE9E}"/>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
                                            <p:graphicEl>
                                              <a:dgm id="{1A80C5E4-F0EE-4230-9F94-DCAB4BA75812}"/>
                                            </p:graphicEl>
                                          </p:spTgt>
                                        </p:tgtEl>
                                        <p:attrNameLst>
                                          <p:attrName>style.visibility</p:attrName>
                                        </p:attrNameLst>
                                      </p:cBhvr>
                                      <p:to>
                                        <p:strVal val="visible"/>
                                      </p:to>
                                    </p:set>
                                    <p:animEffect transition="in" filter="fade">
                                      <p:cBhvr>
                                        <p:cTn id="28" dur="2000"/>
                                        <p:tgtEl>
                                          <p:spTgt spid="4">
                                            <p:graphicEl>
                                              <a:dgm id="{1A80C5E4-F0EE-4230-9F94-DCAB4BA75812}"/>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
                                            <p:graphicEl>
                                              <a:dgm id="{9AEBAA5C-914C-497D-95C5-92DEC630738A}"/>
                                            </p:graphicEl>
                                          </p:spTgt>
                                        </p:tgtEl>
                                        <p:attrNameLst>
                                          <p:attrName>style.visibility</p:attrName>
                                        </p:attrNameLst>
                                      </p:cBhvr>
                                      <p:to>
                                        <p:strVal val="visible"/>
                                      </p:to>
                                    </p:set>
                                    <p:animEffect transition="in" filter="fade">
                                      <p:cBhvr>
                                        <p:cTn id="31" dur="2000"/>
                                        <p:tgtEl>
                                          <p:spTgt spid="4">
                                            <p:graphicEl>
                                              <a:dgm id="{9AEBAA5C-914C-497D-95C5-92DEC630738A}"/>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4">
                                            <p:graphicEl>
                                              <a:dgm id="{CF1AFF32-E567-4A9A-98CC-69127BE24F86}"/>
                                            </p:graphicEl>
                                          </p:spTgt>
                                        </p:tgtEl>
                                        <p:attrNameLst>
                                          <p:attrName>style.visibility</p:attrName>
                                        </p:attrNameLst>
                                      </p:cBhvr>
                                      <p:to>
                                        <p:strVal val="visible"/>
                                      </p:to>
                                    </p:set>
                                    <p:animEffect transition="in" filter="fade">
                                      <p:cBhvr>
                                        <p:cTn id="36" dur="2000"/>
                                        <p:tgtEl>
                                          <p:spTgt spid="4">
                                            <p:graphicEl>
                                              <a:dgm id="{CF1AFF32-E567-4A9A-98CC-69127BE24F86}"/>
                                            </p:graphic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
                                            <p:graphicEl>
                                              <a:dgm id="{FFF0FE3C-4F80-4B14-8B13-94D351285B99}"/>
                                            </p:graphicEl>
                                          </p:spTgt>
                                        </p:tgtEl>
                                        <p:attrNameLst>
                                          <p:attrName>style.visibility</p:attrName>
                                        </p:attrNameLst>
                                      </p:cBhvr>
                                      <p:to>
                                        <p:strVal val="visible"/>
                                      </p:to>
                                    </p:set>
                                    <p:animEffect transition="in" filter="fade">
                                      <p:cBhvr>
                                        <p:cTn id="39" dur="2000"/>
                                        <p:tgtEl>
                                          <p:spTgt spid="4">
                                            <p:graphicEl>
                                              <a:dgm id="{FFF0FE3C-4F80-4B14-8B13-94D351285B9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86439"/>
            <a:ext cx="10515600" cy="1068637"/>
          </a:xfrm>
        </p:spPr>
        <p:txBody>
          <a:bodyPr>
            <a:normAutofit/>
          </a:bodyPr>
          <a:lstStyle/>
          <a:p>
            <a:pPr algn="ctr"/>
            <a:r>
              <a:rPr lang="az-Latn-AZ" sz="4000" dirty="0" smtClean="0">
                <a:latin typeface="Times New Roman" panose="02020603050405020304" pitchFamily="18" charset="0"/>
                <a:cs typeface="Times New Roman" panose="02020603050405020304" pitchFamily="18" charset="0"/>
              </a:rPr>
              <a:t>İdealizm fəlsəfəsi</a:t>
            </a:r>
            <a:endParaRPr lang="ru-RU"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696598"/>
            <a:ext cx="10515600" cy="4792337"/>
          </a:xfrm>
        </p:spPr>
        <p:txBody>
          <a:bodyPr>
            <a:normAutofit lnSpcReduction="10000"/>
          </a:bodyPr>
          <a:lstStyle/>
          <a:p>
            <a:pPr lvl="0"/>
            <a:r>
              <a:rPr lang="az-Latn-AZ" dirty="0">
                <a:latin typeface="Times New Roman" panose="02020603050405020304" pitchFamily="18" charset="0"/>
                <a:cs typeface="Times New Roman" panose="02020603050405020304" pitchFamily="18" charset="0"/>
              </a:rPr>
              <a:t>Antik Yunan mədəniyyətindən bəri var olan idealizm dünyadakı varlıqları düşüncənin məhsulu olaraq və ya birbaşa düşüncənin özü olaraq ortaya qoyur. Duyğu orqanlarımızın verdiyi bilik aldatmacadır. Dünya duyğularımızdan başqa bir şey deyildir, hisslərimiz yox olsa, ətrafımızdakı dünya da yox olar. Obyektlər ancaq bizim varlığımızla və düşüncələrimizlə vardırlar</a:t>
            </a:r>
            <a:r>
              <a:rPr lang="az-Latn-AZ" dirty="0" smtClean="0">
                <a:latin typeface="Times New Roman" panose="02020603050405020304" pitchFamily="18" charset="0"/>
                <a:cs typeface="Times New Roman" panose="02020603050405020304" pitchFamily="18" charset="0"/>
              </a:rPr>
              <a:t>.</a:t>
            </a:r>
          </a:p>
          <a:p>
            <a:pPr lvl="0"/>
            <a:r>
              <a:rPr lang="az-Latn-AZ" dirty="0" smtClean="0">
                <a:latin typeface="Times New Roman" panose="02020603050405020304" pitchFamily="18" charset="0"/>
                <a:cs typeface="Times New Roman" panose="02020603050405020304" pitchFamily="18" charset="0"/>
              </a:rPr>
              <a:t>İdealizm Qərbdə ilk fəlsəfi fikir sistemidir. Görkəmli nümayəndələri Sokrat, Platon, Avqustin, Dekart, Kant və Hegeldir</a:t>
            </a:r>
          </a:p>
          <a:p>
            <a:pPr lvl="0"/>
            <a:r>
              <a:rPr lang="az-Latn-AZ" dirty="0" smtClean="0">
                <a:latin typeface="Times New Roman" panose="02020603050405020304" pitchFamily="18" charset="0"/>
                <a:cs typeface="Times New Roman" panose="02020603050405020304" pitchFamily="18" charset="0"/>
              </a:rPr>
              <a:t>İdealizm fəlsəfəsinə görə təhsil </a:t>
            </a:r>
            <a:r>
              <a:rPr lang="az-Latn-AZ" dirty="0">
                <a:latin typeface="Times New Roman" panose="02020603050405020304" pitchFamily="18" charset="0"/>
                <a:cs typeface="Times New Roman" panose="02020603050405020304" pitchFamily="18" charset="0"/>
              </a:rPr>
              <a:t>ümumilikdə öz-özünü formalaşdırma olaraq göstərilir. İnsan bilik toplayan canlı varlıqdan daha artıqdır. İdealistlər insanın dəyərini yüksək görürlər və təhsillə bu dəyərin daha da artacağına inanırlar. </a:t>
            </a:r>
            <a:endParaRPr lang="ru-RU"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391021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97455"/>
            <a:ext cx="10515600" cy="1046603"/>
          </a:xfrm>
        </p:spPr>
        <p:txBody>
          <a:bodyPr/>
          <a:lstStyle/>
          <a:p>
            <a:pPr algn="ctr"/>
            <a:r>
              <a:rPr lang="az-Latn-AZ" dirty="0" smtClean="0">
                <a:latin typeface="Times New Roman" panose="02020603050405020304" pitchFamily="18" charset="0"/>
                <a:cs typeface="Times New Roman" panose="02020603050405020304" pitchFamily="18" charset="0"/>
              </a:rPr>
              <a:t>Realizm fəlsəfəsi</a:t>
            </a:r>
            <a:endParaRPr lang="ru-RU"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4"/>
            <a:ext cx="10515600" cy="4476023"/>
          </a:xfrm>
        </p:spPr>
        <p:txBody>
          <a:bodyPr>
            <a:normAutofit fontScale="92500" lnSpcReduction="10000"/>
          </a:bodyPr>
          <a:lstStyle/>
          <a:p>
            <a:pPr lvl="0"/>
            <a:r>
              <a:rPr lang="az-Latn-AZ" dirty="0">
                <a:latin typeface="Times New Roman" panose="02020603050405020304" pitchFamily="18" charset="0"/>
                <a:cs typeface="Times New Roman" panose="02020603050405020304" pitchFamily="18" charset="0"/>
              </a:rPr>
              <a:t>Varlıqların insan şüurundan kənarda və ona bağlı olmadan var olduğunu müdafiə edən bir fəlsəfi baxışdır. İnsan real həyatın içində yaşayır. Şüurumuzdakı biliklərdən xarici aləmdən aldığımız hisslərə görə şəkillənir və yeni faktorlar çıxdığında ona uyğun dəyişir. Bilikdə xarici aləm əsasdır, şüurumuz deyil. </a:t>
            </a:r>
            <a:r>
              <a:rPr lang="az-Latn-AZ" dirty="0" smtClean="0">
                <a:latin typeface="Times New Roman" panose="02020603050405020304" pitchFamily="18" charset="0"/>
                <a:cs typeface="Times New Roman" panose="02020603050405020304" pitchFamily="18" charset="0"/>
              </a:rPr>
              <a:t>Realist fəlsəfənin əsas nümayəndələrindən biri Aristoteldir və o, həmçinin ilk sistematik məntiq nəzəriyyəsinin yaradıcısıdır. Modern realizmin nümayəndələri Fransis Bekon və Con Lokkdur. </a:t>
            </a:r>
          </a:p>
          <a:p>
            <a:pPr lvl="0"/>
            <a:r>
              <a:rPr lang="az-Latn-AZ" dirty="0" smtClean="0">
                <a:latin typeface="Times New Roman" panose="02020603050405020304" pitchFamily="18" charset="0"/>
                <a:cs typeface="Times New Roman" panose="02020603050405020304" pitchFamily="18" charset="0"/>
              </a:rPr>
              <a:t>Realizm fəlsəfəsinə görə təhsil </a:t>
            </a:r>
            <a:r>
              <a:rPr lang="az-Latn-AZ" dirty="0">
                <a:latin typeface="Times New Roman" panose="02020603050405020304" pitchFamily="18" charset="0"/>
                <a:cs typeface="Times New Roman" panose="02020603050405020304" pitchFamily="18" charset="0"/>
              </a:rPr>
              <a:t>bütün insanlıq tarixi boyunca doğruluğu  müzakirəsiz qəbul edilən dəyərləri öyrətməlidir. Şagirdin nə öyrənəcəyinə müəllim qərar verməlidir. Çünki o şagirddən daha bilikli, ətraf mühutu daha yaxşı tanıyan və öyrədəcək olan bir insandır. Müəllim şagirdlərə həm bilik verməli, həm də bu bilikləri tətbiq etməyi öyrətməlidir.</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666225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2371"/>
            <a:ext cx="10515600" cy="1178805"/>
          </a:xfrm>
        </p:spPr>
        <p:txBody>
          <a:bodyPr>
            <a:normAutofit/>
          </a:bodyPr>
          <a:lstStyle/>
          <a:p>
            <a:pPr algn="ctr"/>
            <a:r>
              <a:rPr lang="az-Latn-AZ" sz="4000" dirty="0" smtClean="0">
                <a:latin typeface="Times New Roman" panose="02020603050405020304" pitchFamily="18" charset="0"/>
                <a:cs typeface="Times New Roman" panose="02020603050405020304" pitchFamily="18" charset="0"/>
              </a:rPr>
              <a:t>Praqmatizm fəlsəfəsi</a:t>
            </a:r>
            <a:endParaRPr lang="ru-RU"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597446"/>
            <a:ext cx="10515600" cy="4858437"/>
          </a:xfrm>
        </p:spPr>
        <p:txBody>
          <a:bodyPr>
            <a:normAutofit fontScale="92500" lnSpcReduction="10000"/>
          </a:bodyPr>
          <a:lstStyle/>
          <a:p>
            <a:pPr lvl="0"/>
            <a:r>
              <a:rPr lang="az-Latn-AZ" dirty="0">
                <a:latin typeface="Times New Roman" panose="02020603050405020304" pitchFamily="18" charset="0"/>
                <a:cs typeface="Times New Roman" panose="02020603050405020304" pitchFamily="18" charset="0"/>
              </a:rPr>
              <a:t>Pragmatizm- gerçək </a:t>
            </a:r>
            <a:r>
              <a:rPr lang="az-Latn-AZ" dirty="0" smtClean="0">
                <a:latin typeface="Times New Roman" panose="02020603050405020304" pitchFamily="18" charset="0"/>
                <a:cs typeface="Times New Roman" panose="02020603050405020304" pitchFamily="18" charset="0"/>
              </a:rPr>
              <a:t>olan, </a:t>
            </a:r>
            <a:r>
              <a:rPr lang="az-Latn-AZ" dirty="0">
                <a:latin typeface="Times New Roman" panose="02020603050405020304" pitchFamily="18" charset="0"/>
                <a:cs typeface="Times New Roman" panose="02020603050405020304" pitchFamily="18" charset="0"/>
              </a:rPr>
              <a:t>insana yararlı olandır. İnsan bu dünyada öz çıxarlarına baxmalıdır, bizim üçün əlverişli olmayan doğru </a:t>
            </a:r>
            <a:r>
              <a:rPr lang="az-Latn-AZ" dirty="0" smtClean="0">
                <a:latin typeface="Times New Roman" panose="02020603050405020304" pitchFamily="18" charset="0"/>
                <a:cs typeface="Times New Roman" panose="02020603050405020304" pitchFamily="18" charset="0"/>
              </a:rPr>
              <a:t>deyildir. Gerçəklər</a:t>
            </a:r>
            <a:r>
              <a:rPr lang="az-Latn-AZ" dirty="0">
                <a:latin typeface="Times New Roman" panose="02020603050405020304" pitchFamily="18" charset="0"/>
                <a:cs typeface="Times New Roman" panose="02020603050405020304" pitchFamily="18" charset="0"/>
              </a:rPr>
              <a:t>, dəyərlər davamlı olaraq dəyişir, hər şey sonsuza qədər eyni qalmır. Həqiqətdə insan və onun ətraf mühiti hər şeydən birlikdə məsuldurlar. Fərd öz düzlərini özü yaradır. </a:t>
            </a:r>
            <a:r>
              <a:rPr lang="az-Latn-AZ" dirty="0" smtClean="0">
                <a:latin typeface="Times New Roman" panose="02020603050405020304" pitchFamily="18" charset="0"/>
                <a:cs typeface="Times New Roman" panose="02020603050405020304" pitchFamily="18" charset="0"/>
              </a:rPr>
              <a:t>Bu cərəyanin əsasını 19-cu əsrin sonlarında Uilyam Jeyms qoyub və davamçısı Con Dyuidir. </a:t>
            </a:r>
          </a:p>
          <a:p>
            <a:r>
              <a:rPr lang="az-Latn-AZ" dirty="0" smtClean="0">
                <a:latin typeface="Times New Roman" panose="02020603050405020304" pitchFamily="18" charset="0"/>
                <a:cs typeface="Times New Roman" panose="02020603050405020304" pitchFamily="18" charset="0"/>
              </a:rPr>
              <a:t>Praqmatistlərə görə məktəb </a:t>
            </a:r>
            <a:r>
              <a:rPr lang="az-Latn-AZ" dirty="0">
                <a:latin typeface="Times New Roman" panose="02020603050405020304" pitchFamily="18" charset="0"/>
                <a:cs typeface="Times New Roman" panose="02020603050405020304" pitchFamily="18" charset="0"/>
              </a:rPr>
              <a:t>həyata hazırlıq deyil, həyatın özü olmalıdır. Məktəblə həyat iç-içə olmalıdır. Təhsil insanda öz təcrübələri vasitəsilə edilən dəyişikliklərdir. Təhsilin məqsədi ağlı və zəkanı mədəniləşdirmə, daim dəyişən mühitə uyğunlaşdırma yaratmaq, öyrənmə şagirdə işləmə üsullarını, hadisələri və təcrübələri qiymətləndirməyi və praktiki bir nəticəyə gətirməyi öyrədir və nələrin öyrədiləcəyi davamlı olaraq meydana gələn dəyişmələrə hazır olmalı, praktiki olaraq dəyəri olmayan şeylər öyrədilməməlidir. </a:t>
            </a:r>
            <a:endParaRPr lang="ru-RU" dirty="0">
              <a:latin typeface="Times New Roman" panose="02020603050405020304" pitchFamily="18" charset="0"/>
              <a:cs typeface="Times New Roman" panose="02020603050405020304" pitchFamily="18" charset="0"/>
            </a:endParaRPr>
          </a:p>
          <a:p>
            <a:pPr lvl="0"/>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83716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4405"/>
            <a:ext cx="10515600" cy="1145755"/>
          </a:xfrm>
        </p:spPr>
        <p:txBody>
          <a:bodyPr/>
          <a:lstStyle/>
          <a:p>
            <a:pPr algn="ctr"/>
            <a:r>
              <a:rPr lang="az-Latn-AZ" dirty="0" smtClean="0">
                <a:latin typeface="Times New Roman" panose="02020603050405020304" pitchFamily="18" charset="0"/>
                <a:cs typeface="Times New Roman" panose="02020603050405020304" pitchFamily="18" charset="0"/>
              </a:rPr>
              <a:t>Ekzistensializm fəlsəfəsi</a:t>
            </a:r>
            <a:endParaRPr lang="ru-RU"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5"/>
            <a:ext cx="10515600" cy="4740428"/>
          </a:xfrm>
        </p:spPr>
        <p:txBody>
          <a:bodyPr>
            <a:normAutofit fontScale="92500" lnSpcReduction="10000"/>
          </a:bodyPr>
          <a:lstStyle/>
          <a:p>
            <a:r>
              <a:rPr lang="az-Latn-AZ" dirty="0">
                <a:latin typeface="Times New Roman" panose="02020603050405020304" pitchFamily="18" charset="0"/>
                <a:cs typeface="Times New Roman" panose="02020603050405020304" pitchFamily="18" charset="0"/>
              </a:rPr>
              <a:t>Existensializm-Cəmiyyətə qarşı çıxma, hər cürə dəyərləri heçə sayma kimi ünsürləri olduğu üçün gənçlər tərəfindən qəbul edilmiş və tez bir zamanda geniş əraziyə yayılmışdır. Bu fəlsəfəyə görə dünyada insandan başqa bütün varlıqlar əvvəl hazırlanır və planlanır,sonra var olur. Məsələn, bir stol, bir zavod ilk </a:t>
            </a:r>
            <a:r>
              <a:rPr lang="az-Latn-AZ" dirty="0" smtClean="0">
                <a:latin typeface="Times New Roman" panose="02020603050405020304" pitchFamily="18" charset="0"/>
                <a:cs typeface="Times New Roman" panose="02020603050405020304" pitchFamily="18" charset="0"/>
              </a:rPr>
              <a:t>insanın </a:t>
            </a:r>
            <a:r>
              <a:rPr lang="az-Latn-AZ" dirty="0">
                <a:latin typeface="Times New Roman" panose="02020603050405020304" pitchFamily="18" charset="0"/>
                <a:cs typeface="Times New Roman" panose="02020603050405020304" pitchFamily="18" charset="0"/>
              </a:rPr>
              <a:t>beynində şəkillənir, formalaşır, sonra var olur. İnsan isə varlıqdan əvvəldə </a:t>
            </a:r>
            <a:r>
              <a:rPr lang="az-Latn-AZ" dirty="0" smtClean="0">
                <a:latin typeface="Times New Roman" panose="02020603050405020304" pitchFamily="18" charset="0"/>
                <a:cs typeface="Times New Roman" panose="02020603050405020304" pitchFamily="18" charset="0"/>
              </a:rPr>
              <a:t>gəlir. Nümayəndələri Kirkqard, Nitşe, Sartr, Grin və s. </a:t>
            </a:r>
          </a:p>
          <a:p>
            <a:r>
              <a:rPr lang="az-Latn-AZ" dirty="0">
                <a:latin typeface="Times New Roman" panose="02020603050405020304" pitchFamily="18" charset="0"/>
                <a:cs typeface="Times New Roman" panose="02020603050405020304" pitchFamily="18" charset="0"/>
              </a:rPr>
              <a:t>Existensializm insanın bir sosial varlıq olaraq cəmiyyət içində və insanlıq idealı üçün təhsilləndirilməsinə qarşıdır. Ölüm bizə var olmağın və yaşamağın dəyərini göstərir. Burada insanın sabah öləcəkmiş kimi yaşaması və heç vaxt ölməyəcəkmiş kimi işləməsi, özünü inkişaf etdirməsi vacibdir. Bu nəzəriyyəçilər insanların fərqli olduğunu nəzərə alaraq qrup öyrənməsinə qarşıdırlar. Təhsil insanın öz-özünü inkişaf etdirməsi üçün bir vasitədir. Eyni zamanda bütün əxlaq sistemləri aradan qaldırılmalı, fərd sərbəst buraxılmalı, seçimini sərbəst olaraq özü etməlidir.</a:t>
            </a:r>
            <a:endParaRPr lang="ru-RU" dirty="0">
              <a:latin typeface="Times New Roman" panose="02020603050405020304" pitchFamily="18" charset="0"/>
              <a:cs typeface="Times New Roman" panose="02020603050405020304" pitchFamily="18" charset="0"/>
            </a:endParaRPr>
          </a:p>
          <a:p>
            <a:endParaRPr lang="az-Latn-AZ" dirty="0" smtClean="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09185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38400" y="0"/>
            <a:ext cx="7772400" cy="1426464"/>
          </a:xfrm>
        </p:spPr>
        <p:txBody>
          <a:bodyPr>
            <a:normAutofit/>
          </a:bodyPr>
          <a:lstStyle/>
          <a:p>
            <a:pPr algn="ctr"/>
            <a:r>
              <a:rPr lang="az-Latn-AZ" b="1" i="1" dirty="0" smtClean="0">
                <a:solidFill>
                  <a:schemeClr val="accent2">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TƏHSİL FƏLSƏFƏSİ NƏZƏRİYYƏLƏRİ</a:t>
            </a:r>
            <a:endParaRPr lang="ru-RU" b="1" i="1" dirty="0">
              <a:solidFill>
                <a:schemeClr val="accent2">
                  <a:lumMod val="75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nvPr>
        </p:nvGraphicFramePr>
        <p:xfrm>
          <a:off x="2438400" y="1295400"/>
          <a:ext cx="7772400" cy="541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60421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B17C8515-047C-4873-B182-4EF9B1944BC9}"/>
                                            </p:graphicEl>
                                          </p:spTgt>
                                        </p:tgtEl>
                                        <p:attrNameLst>
                                          <p:attrName>style.visibility</p:attrName>
                                        </p:attrNameLst>
                                      </p:cBhvr>
                                      <p:to>
                                        <p:strVal val="visible"/>
                                      </p:to>
                                    </p:set>
                                    <p:animEffect transition="in" filter="fade">
                                      <p:cBhvr>
                                        <p:cTn id="7" dur="2000"/>
                                        <p:tgtEl>
                                          <p:spTgt spid="4">
                                            <p:graphicEl>
                                              <a:dgm id="{B17C8515-047C-4873-B182-4EF9B1944BC9}"/>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A8CD5D67-10AC-498A-B1A1-F5356E80A531}"/>
                                            </p:graphicEl>
                                          </p:spTgt>
                                        </p:tgtEl>
                                        <p:attrNameLst>
                                          <p:attrName>style.visibility</p:attrName>
                                        </p:attrNameLst>
                                      </p:cBhvr>
                                      <p:to>
                                        <p:strVal val="visible"/>
                                      </p:to>
                                    </p:set>
                                    <p:animEffect transition="in" filter="fade">
                                      <p:cBhvr>
                                        <p:cTn id="12" dur="2000"/>
                                        <p:tgtEl>
                                          <p:spTgt spid="4">
                                            <p:graphicEl>
                                              <a:dgm id="{A8CD5D67-10AC-498A-B1A1-F5356E80A531}"/>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CFBFE2A5-8658-4514-82F6-D37B537B5CA0}"/>
                                            </p:graphicEl>
                                          </p:spTgt>
                                        </p:tgtEl>
                                        <p:attrNameLst>
                                          <p:attrName>style.visibility</p:attrName>
                                        </p:attrNameLst>
                                      </p:cBhvr>
                                      <p:to>
                                        <p:strVal val="visible"/>
                                      </p:to>
                                    </p:set>
                                    <p:animEffect transition="in" filter="fade">
                                      <p:cBhvr>
                                        <p:cTn id="17" dur="2000"/>
                                        <p:tgtEl>
                                          <p:spTgt spid="4">
                                            <p:graphicEl>
                                              <a:dgm id="{CFBFE2A5-8658-4514-82F6-D37B537B5CA0}"/>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5CD36CDF-7C76-4ED1-B390-80B686C9B0C3}"/>
                                            </p:graphicEl>
                                          </p:spTgt>
                                        </p:tgtEl>
                                        <p:attrNameLst>
                                          <p:attrName>style.visibility</p:attrName>
                                        </p:attrNameLst>
                                      </p:cBhvr>
                                      <p:to>
                                        <p:strVal val="visible"/>
                                      </p:to>
                                    </p:set>
                                    <p:animEffect transition="in" filter="fade">
                                      <p:cBhvr>
                                        <p:cTn id="22" dur="2000"/>
                                        <p:tgtEl>
                                          <p:spTgt spid="4">
                                            <p:graphicEl>
                                              <a:dgm id="{5CD36CDF-7C76-4ED1-B390-80B686C9B0C3}"/>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91C33D7D-A983-4053-AE8A-F4B8702F56AB}"/>
                                            </p:graphicEl>
                                          </p:spTgt>
                                        </p:tgtEl>
                                        <p:attrNameLst>
                                          <p:attrName>style.visibility</p:attrName>
                                        </p:attrNameLst>
                                      </p:cBhvr>
                                      <p:to>
                                        <p:strVal val="visible"/>
                                      </p:to>
                                    </p:set>
                                    <p:animEffect transition="in" filter="fade">
                                      <p:cBhvr>
                                        <p:cTn id="27" dur="2000"/>
                                        <p:tgtEl>
                                          <p:spTgt spid="4">
                                            <p:graphicEl>
                                              <a:dgm id="{91C33D7D-A983-4053-AE8A-F4B8702F56AB}"/>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60460D8A-EF1C-4B3B-B60A-9C7D1548EEE7}"/>
                                            </p:graphicEl>
                                          </p:spTgt>
                                        </p:tgtEl>
                                        <p:attrNameLst>
                                          <p:attrName>style.visibility</p:attrName>
                                        </p:attrNameLst>
                                      </p:cBhvr>
                                      <p:to>
                                        <p:strVal val="visible"/>
                                      </p:to>
                                    </p:set>
                                    <p:animEffect transition="in" filter="fade">
                                      <p:cBhvr>
                                        <p:cTn id="32" dur="2000"/>
                                        <p:tgtEl>
                                          <p:spTgt spid="4">
                                            <p:graphicEl>
                                              <a:dgm id="{60460D8A-EF1C-4B3B-B60A-9C7D1548EEE7}"/>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9DAB9153-A716-4DF3-858F-866857C8A1DD}"/>
                                            </p:graphicEl>
                                          </p:spTgt>
                                        </p:tgtEl>
                                        <p:attrNameLst>
                                          <p:attrName>style.visibility</p:attrName>
                                        </p:attrNameLst>
                                      </p:cBhvr>
                                      <p:to>
                                        <p:strVal val="visible"/>
                                      </p:to>
                                    </p:set>
                                    <p:animEffect transition="in" filter="fade">
                                      <p:cBhvr>
                                        <p:cTn id="37" dur="2000"/>
                                        <p:tgtEl>
                                          <p:spTgt spid="4">
                                            <p:graphicEl>
                                              <a:dgm id="{9DAB9153-A716-4DF3-858F-866857C8A1DD}"/>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F0ACCB93-9810-4522-AF35-978F9C2DF66A}"/>
                                            </p:graphicEl>
                                          </p:spTgt>
                                        </p:tgtEl>
                                        <p:attrNameLst>
                                          <p:attrName>style.visibility</p:attrName>
                                        </p:attrNameLst>
                                      </p:cBhvr>
                                      <p:to>
                                        <p:strVal val="visible"/>
                                      </p:to>
                                    </p:set>
                                    <p:animEffect transition="in" filter="fade">
                                      <p:cBhvr>
                                        <p:cTn id="42" dur="2000"/>
                                        <p:tgtEl>
                                          <p:spTgt spid="4">
                                            <p:graphicEl>
                                              <a:dgm id="{F0ACCB93-9810-4522-AF35-978F9C2DF66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53389"/>
            <a:ext cx="10515600" cy="1024568"/>
          </a:xfrm>
        </p:spPr>
        <p:txBody>
          <a:bodyPr/>
          <a:lstStyle/>
          <a:p>
            <a:pPr algn="ctr"/>
            <a:r>
              <a:rPr lang="az-Latn-AZ" dirty="0" smtClean="0">
                <a:latin typeface="Times New Roman" panose="02020603050405020304" pitchFamily="18" charset="0"/>
                <a:cs typeface="Times New Roman" panose="02020603050405020304" pitchFamily="18" charset="0"/>
              </a:rPr>
              <a:t>Proqressivizm</a:t>
            </a:r>
            <a:endParaRPr lang="ru-RU"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lvl="0"/>
            <a:r>
              <a:rPr lang="az-Latn-AZ" dirty="0">
                <a:latin typeface="Times New Roman" panose="02020603050405020304" pitchFamily="18" charset="0"/>
                <a:cs typeface="Times New Roman" panose="02020603050405020304" pitchFamily="18" charset="0"/>
              </a:rPr>
              <a:t>Progressivizm- pragmatist düşüncənin təhsilə tətbiq olunmasıdır. Ənənəvi təhsilin six disiplininə, passiv öyrənməyə qarşıdır. Ən tanınmış təmsilçiləri Con Dyui,  H. Kilpatrik və Body.H. Bodedir. Təhsil cəmiyyətdə ənənəvi olaraq davam edən standartları dəyişməzlikləri deyil, davamlı olaraq dəyişən həyatı öyrətməlidir.  Təhsillənmiş insan həyata uyğun deyil, həyata istiqamət verən, onu inkişaf etdirən olmalıdır. Xüsusilə ABŞ-da təhsilində bu nəzəriyyə uşağın maraqlarına istiqamətlənməklı, şəxsi problemlərinin həllinə, uşağın öz həyatını qurmasına doğru məqsədlənməlidir. </a:t>
            </a:r>
            <a:endParaRPr lang="ru-RU"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633652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8473"/>
            <a:ext cx="10515600" cy="1178804"/>
          </a:xfrm>
        </p:spPr>
        <p:txBody>
          <a:bodyPr/>
          <a:lstStyle/>
          <a:p>
            <a:pPr algn="ctr"/>
            <a:r>
              <a:rPr lang="az-Latn-AZ" dirty="0" smtClean="0">
                <a:latin typeface="Times New Roman" panose="02020603050405020304" pitchFamily="18" charset="0"/>
                <a:cs typeface="Times New Roman" panose="02020603050405020304" pitchFamily="18" charset="0"/>
              </a:rPr>
              <a:t>Prennializm</a:t>
            </a:r>
            <a:endParaRPr lang="ru-RU"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az-Latn-AZ" dirty="0">
                <a:latin typeface="Times New Roman" panose="02020603050405020304" pitchFamily="18" charset="0"/>
                <a:cs typeface="Times New Roman" panose="02020603050405020304" pitchFamily="18" charset="0"/>
              </a:rPr>
              <a:t>Progressivizmin əksinə olaraq təhsil məqsədlərinin dəyişməz olduğunu, davamlı olması lazım olduğunu müdafiə edən bir nəzəriyyədir. Sürətli dəyişmə içərisində insanın təbiətinin eyni qalması, əsas əxlaqi dəyər və prinsiplər təhsilin əsasını təşkil etməlidir. Dünyanın hər yerindəki insan eyni olduğu üçün təhsilin məqsədi də hər yerrdə eyni olmalıdır.  Fiziki və mədəni fərqliliklər vacib deyildir. Təhsil proqramları dövrlər və mədəniyyətləri üstələməlidir. Bilik insana ən qısa yoldan verilməlidir.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764669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97455"/>
            <a:ext cx="10515600" cy="1123721"/>
          </a:xfrm>
        </p:spPr>
        <p:txBody>
          <a:bodyPr/>
          <a:lstStyle/>
          <a:p>
            <a:pPr algn="ctr"/>
            <a:r>
              <a:rPr lang="az-Latn-AZ" dirty="0" smtClean="0">
                <a:latin typeface="Times New Roman" panose="02020603050405020304" pitchFamily="18" charset="0"/>
                <a:cs typeface="Times New Roman" panose="02020603050405020304" pitchFamily="18" charset="0"/>
              </a:rPr>
              <a:t>Essentializm </a:t>
            </a:r>
            <a:endParaRPr lang="ru-RU"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lvl="0"/>
            <a:r>
              <a:rPr lang="az-Latn-AZ" dirty="0">
                <a:latin typeface="Times New Roman" panose="02020603050405020304" pitchFamily="18" charset="0"/>
                <a:cs typeface="Times New Roman" panose="02020603050405020304" pitchFamily="18" charset="0"/>
              </a:rPr>
              <a:t>Təhsilin məqsədi bizə qədər yığılmış biliklərin ötürülməsinə dayanmalıdır. Bunlar müəllim vasitəsilə şagirdlərə ötürülməlidir. Təhsil uşağın maraqlarına dayana bilməz, çünki bu keçicidir, təhsildə disiplin olmalıdır. Təhsilin mərkəzində müəllim var. Uşaq dünyanı tanımaq, həyata hazırlanmaq üçün  məktəbə gedir, onu öz halına buraxa bilmərik. Çünki tarix boyunca yığılmış biliklər, onun öz yaşayışı ilə tapacaqlarından daha vacibdir. Bu fəlsəfə görə təhsil mədəniyyəti qorumalı, davamlılığına imkan yaratmalı, cəmiyyətin qəbul etdiyi dəyərlər təhsil vasitəsilə yeni nəsillərə ötürülməlidir. </a:t>
            </a:r>
            <a:endParaRPr lang="ru-RU"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587145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41523"/>
            <a:ext cx="10515600" cy="1079653"/>
          </a:xfrm>
        </p:spPr>
        <p:txBody>
          <a:bodyPr/>
          <a:lstStyle/>
          <a:p>
            <a:pPr algn="ctr"/>
            <a:r>
              <a:rPr lang="az-Latn-AZ" dirty="0" smtClean="0">
                <a:latin typeface="Times New Roman" panose="02020603050405020304" pitchFamily="18" charset="0"/>
                <a:cs typeface="Times New Roman" panose="02020603050405020304" pitchFamily="18" charset="0"/>
              </a:rPr>
              <a:t>Rekonstruksionizm</a:t>
            </a:r>
            <a:endParaRPr lang="ru-RU"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lvl="0"/>
            <a:r>
              <a:rPr lang="az-Latn-AZ" dirty="0">
                <a:latin typeface="Times New Roman" panose="02020603050405020304" pitchFamily="18" charset="0"/>
                <a:cs typeface="Times New Roman" panose="02020603050405020304" pitchFamily="18" charset="0"/>
              </a:rPr>
              <a:t>T</a:t>
            </a:r>
            <a:r>
              <a:rPr lang="az-Latn-AZ" dirty="0" smtClean="0">
                <a:latin typeface="Times New Roman" panose="02020603050405020304" pitchFamily="18" charset="0"/>
                <a:cs typeface="Times New Roman" panose="02020603050405020304" pitchFamily="18" charset="0"/>
              </a:rPr>
              <a:t>əhsilin </a:t>
            </a:r>
            <a:r>
              <a:rPr lang="az-Latn-AZ" dirty="0">
                <a:latin typeface="Times New Roman" panose="02020603050405020304" pitchFamily="18" charset="0"/>
                <a:cs typeface="Times New Roman" panose="02020603050405020304" pitchFamily="18" charset="0"/>
              </a:rPr>
              <a:t>vəzifəsi əsrimizin mədəni krizini aşmaq üçün cəmiyyətin yenidən qurulmasıdır. Bu qurulma əsnasında bütün əsas dəyərlər yenidən araşdırılmalıdır. Yeni bir cəmiyyət yaratmaq üçün məktəb liderlik etməlidir. </a:t>
            </a:r>
            <a:endParaRPr lang="ru-RU" dirty="0">
              <a:latin typeface="Times New Roman" panose="02020603050405020304" pitchFamily="18" charset="0"/>
              <a:cs typeface="Times New Roman" panose="02020603050405020304" pitchFamily="18" charset="0"/>
            </a:endParaRPr>
          </a:p>
          <a:p>
            <a:r>
              <a:rPr lang="az-Latn-AZ" dirty="0">
                <a:latin typeface="Times New Roman" panose="02020603050405020304" pitchFamily="18" charset="0"/>
                <a:cs typeface="Times New Roman" panose="02020603050405020304" pitchFamily="18" charset="0"/>
              </a:rPr>
              <a:t>Müasir həyat içində sənaye sistemi, maddi və mədəni mənbələrin insanlar tərəfindən istifadəsi nəzarət altına alınmalıdır. Köhnə təhsilin işə yaramayan tərəfləri atılmalı, təhsildə məqsəd və vasitələr yenidən qurulmalıdır. İçində olduğumuz sənaye dövrünə uyğun bir mədəniyyət yaratmalı və yeni cəmiyyət demokratik olmalıdır. Müəllim şagirdləri demokratik şəkildə dəyişməyə hazırlamalıdır.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997515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tr-TR" sz="4800" b="1">
                <a:solidFill>
                  <a:schemeClr val="accent2"/>
                </a:solidFill>
                <a:latin typeface="Monotype Corsiva" pitchFamily="66" charset="0"/>
              </a:rPr>
              <a:t>MARİA MONTESSORİ  </a:t>
            </a:r>
            <a:r>
              <a:rPr lang="tr-TR" sz="2400" b="1">
                <a:solidFill>
                  <a:schemeClr val="accent2"/>
                </a:solidFill>
                <a:latin typeface="Monotype Corsiva" pitchFamily="66" charset="0"/>
              </a:rPr>
              <a:t>(1870-1952)</a:t>
            </a:r>
          </a:p>
        </p:txBody>
      </p:sp>
      <p:sp>
        <p:nvSpPr>
          <p:cNvPr id="18435" name="Rectangle 3"/>
          <p:cNvSpPr>
            <a:spLocks noGrp="1" noChangeArrowheads="1"/>
          </p:cNvSpPr>
          <p:nvPr>
            <p:ph idx="1"/>
          </p:nvPr>
        </p:nvSpPr>
        <p:spPr>
          <a:xfrm>
            <a:off x="1981200" y="1600201"/>
            <a:ext cx="4330700" cy="4525963"/>
          </a:xfrm>
        </p:spPr>
        <p:txBody>
          <a:bodyPr>
            <a:noAutofit/>
          </a:bodyPr>
          <a:lstStyle/>
          <a:p>
            <a:pPr algn="just">
              <a:buNone/>
            </a:pPr>
            <a:r>
              <a:rPr lang="az-Latn-AZ"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İtalyanın</a:t>
            </a:r>
            <a:r>
              <a:rPr lang="en-US" sz="2000" dirty="0">
                <a:latin typeface="Times New Roman" pitchFamily="18" charset="0"/>
                <a:cs typeface="Times New Roman" pitchFamily="18" charset="0"/>
              </a:rPr>
              <a:t> ilk </a:t>
            </a:r>
            <a:r>
              <a:rPr lang="en-US" sz="2000" dirty="0" err="1">
                <a:latin typeface="Times New Roman" pitchFamily="18" charset="0"/>
                <a:cs typeface="Times New Roman" pitchFamily="18" charset="0"/>
              </a:rPr>
              <a:t>qadın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həkimi</a:t>
            </a:r>
            <a:r>
              <a:rPr lang="en-US" sz="2000" dirty="0">
                <a:latin typeface="Times New Roman" pitchFamily="18" charset="0"/>
                <a:cs typeface="Times New Roman" pitchFamily="18" charset="0"/>
              </a:rPr>
              <a:t>.</a:t>
            </a:r>
            <a:br>
              <a:rPr lang="en-US" sz="2000" dirty="0">
                <a:latin typeface="Times New Roman" pitchFamily="18" charset="0"/>
                <a:cs typeface="Times New Roman" pitchFamily="18" charset="0"/>
              </a:rPr>
            </a:br>
            <a:r>
              <a:rPr lang="en-US" sz="2000" dirty="0">
                <a:latin typeface="Times New Roman" pitchFamily="18" charset="0"/>
                <a:cs typeface="Times New Roman" pitchFamily="18" charset="0"/>
              </a:rPr>
              <a:t>2 </a:t>
            </a:r>
            <a:r>
              <a:rPr lang="en-US" sz="2000" dirty="0" err="1">
                <a:latin typeface="Times New Roman" pitchFamily="18" charset="0"/>
                <a:cs typeface="Times New Roman" pitchFamily="18" charset="0"/>
              </a:rPr>
              <a:t>il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boyunca</a:t>
            </a:r>
            <a:r>
              <a:rPr lang="en-US" sz="2000" dirty="0">
                <a:latin typeface="Times New Roman" pitchFamily="18" charset="0"/>
                <a:cs typeface="Times New Roman" pitchFamily="18" charset="0"/>
              </a:rPr>
              <a:t> Roma </a:t>
            </a:r>
            <a:r>
              <a:rPr lang="en-US" sz="2000" dirty="0" err="1">
                <a:latin typeface="Times New Roman" pitchFamily="18" charset="0"/>
                <a:cs typeface="Times New Roman" pitchFamily="18" charset="0"/>
              </a:rPr>
              <a:t>Universiteti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Tibb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Fakültəsi</a:t>
            </a:r>
            <a:r>
              <a:rPr lang="en-US" sz="2000" dirty="0">
                <a:latin typeface="Times New Roman" pitchFamily="18" charset="0"/>
                <a:cs typeface="Times New Roman" pitchFamily="18" charset="0"/>
              </a:rPr>
              <a:t> “</a:t>
            </a:r>
            <a:r>
              <a:rPr lang="az-Latn-AZ" sz="2000" dirty="0">
                <a:latin typeface="Times New Roman" pitchFamily="18" charset="0"/>
                <a:cs typeface="Times New Roman" pitchFamily="18" charset="0"/>
              </a:rPr>
              <a:t>əqli cəhətdən zəif</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uşaqlar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hissəsi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nün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idarəçiliyini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etmişdir</a:t>
            </a:r>
            <a:r>
              <a:rPr lang="en-US" sz="2000" dirty="0">
                <a:latin typeface="Times New Roman" pitchFamily="18" charset="0"/>
                <a:cs typeface="Times New Roman" pitchFamily="18" charset="0"/>
              </a:rPr>
              <a:t>.</a:t>
            </a:r>
            <a:endParaRPr lang="az-Latn-AZ" sz="2000" dirty="0">
              <a:latin typeface="Times New Roman" pitchFamily="18" charset="0"/>
              <a:cs typeface="Times New Roman" pitchFamily="18" charset="0"/>
            </a:endParaRPr>
          </a:p>
          <a:p>
            <a:pPr algn="just">
              <a:buNone/>
            </a:pPr>
            <a:r>
              <a:rPr lang="az-Latn-AZ" sz="2000" dirty="0">
                <a:latin typeface="Times New Roman" pitchFamily="18" charset="0"/>
                <a:cs typeface="Times New Roman" pitchFamily="18" charset="0"/>
              </a:rPr>
              <a:t>      </a:t>
            </a:r>
            <a:r>
              <a:rPr lang="en-US" sz="2000" dirty="0">
                <a:latin typeface="Times New Roman" pitchFamily="18" charset="0"/>
                <a:cs typeface="Times New Roman" pitchFamily="18" charset="0"/>
              </a:rPr>
              <a:t>1907 </a:t>
            </a:r>
            <a:r>
              <a:rPr lang="en-US" sz="2000" dirty="0" err="1">
                <a:latin typeface="Times New Roman" pitchFamily="18" charset="0"/>
                <a:cs typeface="Times New Roman" pitchFamily="18" charset="0"/>
              </a:rPr>
              <a:t>də</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Romanın</a:t>
            </a:r>
            <a:r>
              <a:rPr lang="en-US" sz="2000" dirty="0">
                <a:latin typeface="Times New Roman" pitchFamily="18" charset="0"/>
                <a:cs typeface="Times New Roman" pitchFamily="18" charset="0"/>
              </a:rPr>
              <a:t> San Lorenzo </a:t>
            </a:r>
            <a:r>
              <a:rPr lang="en-US" sz="2000" dirty="0" err="1">
                <a:latin typeface="Times New Roman" pitchFamily="18" charset="0"/>
                <a:cs typeface="Times New Roman" pitchFamily="18" charset="0"/>
              </a:rPr>
              <a:t>bölgəsində</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işləyən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ailələrin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uşaqlarından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ibarət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olan</a:t>
            </a:r>
            <a:r>
              <a:rPr lang="en-US" sz="2000" dirty="0">
                <a:latin typeface="Times New Roman" pitchFamily="18" charset="0"/>
                <a:cs typeface="Times New Roman" pitchFamily="18" charset="0"/>
              </a:rPr>
              <a:t> 60 </a:t>
            </a:r>
            <a:r>
              <a:rPr lang="en-US" sz="2000" dirty="0" err="1">
                <a:latin typeface="Times New Roman" pitchFamily="18" charset="0"/>
                <a:cs typeface="Times New Roman" pitchFamily="18" charset="0"/>
              </a:rPr>
              <a:t>nəfərlik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qrupla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işləmək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üçün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universitetdəki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kürsüsündən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və</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tibbi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tətbiqlərindən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imtina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ed</a:t>
            </a:r>
            <a:r>
              <a:rPr lang="az-Latn-AZ" sz="2000" dirty="0">
                <a:latin typeface="Times New Roman" pitchFamily="18" charset="0"/>
                <a:cs typeface="Times New Roman" pitchFamily="18" charset="0"/>
              </a:rPr>
              <a:t>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Burada</a:t>
            </a:r>
            <a:r>
              <a:rPr lang="en-US" sz="2000" dirty="0">
                <a:latin typeface="Times New Roman" pitchFamily="18" charset="0"/>
                <a:cs typeface="Times New Roman" pitchFamily="18" charset="0"/>
              </a:rPr>
              <a:t> ilk Casa </a:t>
            </a:r>
            <a:r>
              <a:rPr lang="en-US" sz="2000" dirty="0" err="1">
                <a:latin typeface="Times New Roman" pitchFamily="18" charset="0"/>
                <a:cs typeface="Times New Roman" pitchFamily="18" charset="0"/>
              </a:rPr>
              <a:t>dei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Bambinid</a:t>
            </a:r>
            <a:r>
              <a:rPr lang="az-Latn-AZ" sz="2000" dirty="0">
                <a:latin typeface="Times New Roman" pitchFamily="18" charset="0"/>
                <a:cs typeface="Times New Roman" pitchFamily="18" charset="0"/>
              </a:rPr>
              <a:t>ə</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Uşaqlar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Evin</a:t>
            </a:r>
            <a:r>
              <a:rPr lang="az-Latn-AZ" sz="2000" dirty="0">
                <a:latin typeface="Times New Roman" pitchFamily="18" charset="0"/>
                <a:cs typeface="Times New Roman" pitchFamily="18" charset="0"/>
              </a:rPr>
              <a:t>i </a:t>
            </a:r>
            <a:r>
              <a:rPr lang="en-US" sz="2000" dirty="0" err="1">
                <a:latin typeface="Times New Roman" pitchFamily="18" charset="0"/>
                <a:cs typeface="Times New Roman" pitchFamily="18" charset="0"/>
              </a:rPr>
              <a:t>qur</a:t>
            </a:r>
            <a:r>
              <a:rPr lang="az-Latn-AZ" sz="2000" dirty="0">
                <a:latin typeface="Times New Roman" pitchFamily="18" charset="0"/>
                <a:cs typeface="Times New Roman" pitchFamily="18" charset="0"/>
              </a:rPr>
              <a:t>u</a:t>
            </a:r>
            <a:r>
              <a:rPr lang="en-US" sz="2000" dirty="0">
                <a:latin typeface="Times New Roman" pitchFamily="18" charset="0"/>
                <a:cs typeface="Times New Roman" pitchFamily="18" charset="0"/>
              </a:rPr>
              <a:t>r.</a:t>
            </a:r>
            <a:endParaRPr lang="tr-TR" sz="2000" b="1" dirty="0">
              <a:solidFill>
                <a:schemeClr val="accent2"/>
              </a:solidFill>
              <a:latin typeface="Times New Roman" pitchFamily="18" charset="0"/>
              <a:cs typeface="Times New Roman" pitchFamily="18" charset="0"/>
            </a:endParaRPr>
          </a:p>
        </p:txBody>
      </p:sp>
      <p:pic>
        <p:nvPicPr>
          <p:cNvPr id="18436" name="Picture 7" descr="Annelik Sanatı"/>
          <p:cNvPicPr>
            <a:picLocks noChangeAspect="1" noChangeArrowheads="1"/>
          </p:cNvPicPr>
          <p:nvPr/>
        </p:nvPicPr>
        <p:blipFill>
          <a:blip r:embed="rId2" cstate="print"/>
          <a:srcRect/>
          <a:stretch>
            <a:fillRect/>
          </a:stretch>
        </p:blipFill>
        <p:spPr bwMode="auto">
          <a:xfrm>
            <a:off x="6959600" y="1700214"/>
            <a:ext cx="1327150" cy="1944687"/>
          </a:xfrm>
          <a:prstGeom prst="rect">
            <a:avLst/>
          </a:prstGeom>
          <a:noFill/>
          <a:ln w="9525">
            <a:noFill/>
            <a:miter lim="800000"/>
            <a:headEnd/>
            <a:tailEnd/>
          </a:ln>
        </p:spPr>
      </p:pic>
      <p:pic>
        <p:nvPicPr>
          <p:cNvPr id="18437" name="Picture 9" descr="Çocuk Eğitimi "/>
          <p:cNvPicPr>
            <a:picLocks noChangeAspect="1" noChangeArrowheads="1"/>
          </p:cNvPicPr>
          <p:nvPr/>
        </p:nvPicPr>
        <p:blipFill>
          <a:blip r:embed="rId3" cstate="print"/>
          <a:srcRect/>
          <a:stretch>
            <a:fillRect/>
          </a:stretch>
        </p:blipFill>
        <p:spPr bwMode="auto">
          <a:xfrm>
            <a:off x="8401051" y="1700214"/>
            <a:ext cx="1946275" cy="2592387"/>
          </a:xfrm>
          <a:prstGeom prst="rect">
            <a:avLst/>
          </a:prstGeom>
          <a:noFill/>
          <a:ln w="9525">
            <a:noFill/>
            <a:miter lim="800000"/>
            <a:headEnd/>
            <a:tailEnd/>
          </a:ln>
        </p:spPr>
      </p:pic>
      <p:pic>
        <p:nvPicPr>
          <p:cNvPr id="18438" name="Picture 13" descr="Montessori Metodu"/>
          <p:cNvPicPr>
            <a:picLocks noChangeAspect="1" noChangeArrowheads="1"/>
          </p:cNvPicPr>
          <p:nvPr/>
        </p:nvPicPr>
        <p:blipFill>
          <a:blip r:embed="rId4" cstate="print"/>
          <a:srcRect/>
          <a:stretch>
            <a:fillRect/>
          </a:stretch>
        </p:blipFill>
        <p:spPr bwMode="auto">
          <a:xfrm>
            <a:off x="6959600" y="3716339"/>
            <a:ext cx="1619250" cy="2066925"/>
          </a:xfrm>
          <a:prstGeom prst="rect">
            <a:avLst/>
          </a:prstGeom>
          <a:noFill/>
          <a:ln w="9525">
            <a:noFill/>
            <a:miter lim="800000"/>
            <a:headEnd/>
            <a:tailEnd/>
          </a:ln>
        </p:spPr>
      </p:pic>
      <p:pic>
        <p:nvPicPr>
          <p:cNvPr id="18439" name="Picture 15" descr=" "/>
          <p:cNvPicPr>
            <a:picLocks noChangeAspect="1" noChangeArrowheads="1"/>
          </p:cNvPicPr>
          <p:nvPr/>
        </p:nvPicPr>
        <p:blipFill>
          <a:blip r:embed="rId5" cstate="print"/>
          <a:srcRect/>
          <a:stretch>
            <a:fillRect/>
          </a:stretch>
        </p:blipFill>
        <p:spPr bwMode="auto">
          <a:xfrm>
            <a:off x="8616950" y="4149726"/>
            <a:ext cx="1498600" cy="2232025"/>
          </a:xfrm>
          <a:prstGeom prst="rect">
            <a:avLst/>
          </a:prstGeom>
          <a:noFill/>
          <a:ln w="9525">
            <a:noFill/>
            <a:miter lim="800000"/>
            <a:headEnd/>
            <a:tailEnd/>
          </a:ln>
        </p:spPr>
      </p:pic>
    </p:spTree>
    <p:extLst>
      <p:ext uri="{BB962C8B-B14F-4D97-AF65-F5344CB8AC3E}">
        <p14:creationId xmlns:p14="http://schemas.microsoft.com/office/powerpoint/2010/main" val="1743161043"/>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4"/>
          <p:cNvSpPr txBox="1">
            <a:spLocks noChangeArrowheads="1"/>
          </p:cNvSpPr>
          <p:nvPr/>
        </p:nvSpPr>
        <p:spPr bwMode="auto">
          <a:xfrm>
            <a:off x="1774825" y="333375"/>
            <a:ext cx="4465638" cy="6247864"/>
          </a:xfrm>
          <a:prstGeom prst="rect">
            <a:avLst/>
          </a:prstGeom>
          <a:solidFill>
            <a:srgbClr val="EEFBA3"/>
          </a:solidFill>
          <a:ln w="9525">
            <a:noFill/>
            <a:miter lim="800000"/>
            <a:headEnd/>
            <a:tailEnd/>
          </a:ln>
        </p:spPr>
        <p:txBody>
          <a:bodyPr>
            <a:spAutoFit/>
          </a:bodyPr>
          <a:lstStyle/>
          <a:p>
            <a:pPr algn="just"/>
            <a:r>
              <a:rPr lang="en-US" sz="2000" dirty="0"/>
              <a:t>M. Montessori, </a:t>
            </a:r>
            <a:r>
              <a:rPr lang="en-US" sz="2000" dirty="0" err="1"/>
              <a:t>müasir</a:t>
            </a:r>
            <a:r>
              <a:rPr lang="en-US" sz="2000" dirty="0"/>
              <a:t> </a:t>
            </a:r>
            <a:r>
              <a:rPr lang="en-US" sz="2000" dirty="0" err="1"/>
              <a:t>təhsil</a:t>
            </a:r>
            <a:r>
              <a:rPr lang="en-US" sz="2000" dirty="0"/>
              <a:t> </a:t>
            </a:r>
            <a:r>
              <a:rPr lang="en-US" sz="2000" dirty="0" err="1"/>
              <a:t>islahatçıları</a:t>
            </a:r>
            <a:r>
              <a:rPr lang="en-US" sz="2000" dirty="0"/>
              <a:t> </a:t>
            </a:r>
            <a:r>
              <a:rPr lang="en-US" sz="2000" dirty="0" err="1"/>
              <a:t>arasında</a:t>
            </a:r>
            <a:r>
              <a:rPr lang="en-US" sz="2000" dirty="0"/>
              <a:t>, </a:t>
            </a:r>
            <a:r>
              <a:rPr lang="en-US" sz="2000" dirty="0" err="1"/>
              <a:t>təhsili</a:t>
            </a:r>
            <a:r>
              <a:rPr lang="en-US" sz="2000" dirty="0"/>
              <a:t>, </a:t>
            </a:r>
            <a:r>
              <a:rPr lang="en-US" sz="2000" dirty="0" err="1"/>
              <a:t>uşağın</a:t>
            </a:r>
            <a:r>
              <a:rPr lang="en-US" sz="2000" dirty="0"/>
              <a:t> </a:t>
            </a:r>
            <a:r>
              <a:rPr lang="en-US" sz="2000" dirty="0" err="1"/>
              <a:t>öz-özünə</a:t>
            </a:r>
            <a:r>
              <a:rPr lang="en-US" sz="2000" dirty="0"/>
              <a:t> </a:t>
            </a:r>
            <a:r>
              <a:rPr lang="en-US" sz="2000" dirty="0" err="1"/>
              <a:t>fəaliyyəti</a:t>
            </a:r>
            <a:r>
              <a:rPr lang="en-US" sz="2000" dirty="0"/>
              <a:t> </a:t>
            </a:r>
            <a:r>
              <a:rPr lang="en-US" sz="2000" dirty="0" err="1"/>
              <a:t>qanununa</a:t>
            </a:r>
            <a:r>
              <a:rPr lang="en-US" sz="2000" dirty="0"/>
              <a:t> </a:t>
            </a:r>
            <a:r>
              <a:rPr lang="en-US" sz="2000" dirty="0" err="1"/>
              <a:t>söykəyərək</a:t>
            </a:r>
            <a:r>
              <a:rPr lang="en-US" sz="2000" dirty="0"/>
              <a:t> </a:t>
            </a:r>
            <a:r>
              <a:rPr lang="en-US" sz="2000" dirty="0" err="1"/>
              <a:t>özünə</a:t>
            </a:r>
            <a:r>
              <a:rPr lang="en-US" sz="2000" dirty="0"/>
              <a:t> </a:t>
            </a:r>
            <a:r>
              <a:rPr lang="en-US" sz="2000" dirty="0" err="1"/>
              <a:t>xas</a:t>
            </a:r>
            <a:r>
              <a:rPr lang="en-US" sz="2000" dirty="0"/>
              <a:t> </a:t>
            </a:r>
            <a:r>
              <a:rPr lang="en-US" sz="2000" dirty="0" err="1"/>
              <a:t>bir</a:t>
            </a:r>
            <a:r>
              <a:rPr lang="en-US" sz="2000" dirty="0"/>
              <a:t> </a:t>
            </a:r>
            <a:r>
              <a:rPr lang="en-US" sz="2000" dirty="0" err="1"/>
              <a:t>təhsil</a:t>
            </a:r>
            <a:r>
              <a:rPr lang="en-US" sz="2000" dirty="0"/>
              <a:t> </a:t>
            </a:r>
            <a:r>
              <a:rPr lang="en-US" sz="2000" dirty="0" err="1"/>
              <a:t>sistemi</a:t>
            </a:r>
            <a:r>
              <a:rPr lang="en-US" sz="2000" dirty="0"/>
              <a:t> </a:t>
            </a:r>
            <a:r>
              <a:rPr lang="en-US" sz="2000" dirty="0" err="1"/>
              <a:t>yaradan</a:t>
            </a:r>
            <a:r>
              <a:rPr lang="en-US" sz="2000" dirty="0"/>
              <a:t> </a:t>
            </a:r>
            <a:r>
              <a:rPr lang="en-US" sz="2000" dirty="0" err="1"/>
              <a:t>adamdır</a:t>
            </a:r>
            <a:r>
              <a:rPr lang="en-US" sz="2000" dirty="0"/>
              <a:t>.</a:t>
            </a:r>
            <a:br>
              <a:rPr lang="en-US" sz="2000" dirty="0"/>
            </a:br>
            <a:r>
              <a:rPr lang="en-US" sz="2000" dirty="0"/>
              <a:t/>
            </a:r>
            <a:br>
              <a:rPr lang="en-US" sz="2000" dirty="0"/>
            </a:br>
            <a:r>
              <a:rPr lang="en-US" sz="2000" dirty="0"/>
              <a:t>M. Montessori, 1898-ci </a:t>
            </a:r>
            <a:r>
              <a:rPr lang="en-US" sz="2000" dirty="0" err="1"/>
              <a:t>ildən</a:t>
            </a:r>
            <a:r>
              <a:rPr lang="en-US" sz="2000" dirty="0"/>
              <a:t> </a:t>
            </a:r>
            <a:r>
              <a:rPr lang="en-US" sz="2000" dirty="0" err="1"/>
              <a:t>etibarən</a:t>
            </a:r>
            <a:r>
              <a:rPr lang="en-US" sz="2000" dirty="0"/>
              <a:t>, </a:t>
            </a:r>
            <a:r>
              <a:rPr lang="az-Latn-AZ" sz="2000" dirty="0"/>
              <a:t>əqli cəhətdən geri qalan şagirdlərlə</a:t>
            </a:r>
            <a:r>
              <a:rPr lang="en-US" sz="2000" dirty="0"/>
              <a:t> </a:t>
            </a:r>
            <a:r>
              <a:rPr lang="en-US" sz="2000" dirty="0" err="1"/>
              <a:t>əlaqədar</a:t>
            </a:r>
            <a:r>
              <a:rPr lang="en-US" sz="2000" dirty="0"/>
              <a:t> </a:t>
            </a:r>
            <a:r>
              <a:rPr lang="en-US" sz="2000" dirty="0" err="1"/>
              <a:t>bir</a:t>
            </a:r>
            <a:r>
              <a:rPr lang="en-US" sz="2000" dirty="0"/>
              <a:t> </a:t>
            </a:r>
            <a:r>
              <a:rPr lang="en-US" sz="2000" dirty="0" err="1"/>
              <a:t>məktəbi</a:t>
            </a:r>
            <a:r>
              <a:rPr lang="en-US" sz="2000" dirty="0"/>
              <a:t> </a:t>
            </a:r>
            <a:r>
              <a:rPr lang="en-US" sz="2000" dirty="0" err="1"/>
              <a:t>idarə</a:t>
            </a:r>
            <a:r>
              <a:rPr lang="az-Latn-AZ" sz="2000" dirty="0"/>
              <a:t> etməyə</a:t>
            </a:r>
            <a:r>
              <a:rPr lang="en-US" sz="2000" dirty="0"/>
              <a:t> </a:t>
            </a:r>
            <a:r>
              <a:rPr lang="en-US" sz="2000" dirty="0" err="1"/>
              <a:t>başladıqdan</a:t>
            </a:r>
            <a:r>
              <a:rPr lang="en-US" sz="2000" dirty="0"/>
              <a:t> </a:t>
            </a:r>
            <a:r>
              <a:rPr lang="en-US" sz="2000" dirty="0" err="1"/>
              <a:t>sonra</a:t>
            </a:r>
            <a:r>
              <a:rPr lang="en-US" sz="2000" dirty="0"/>
              <a:t>, </a:t>
            </a:r>
            <a:r>
              <a:rPr lang="en-US" sz="2000" dirty="0" err="1"/>
              <a:t>Edouard</a:t>
            </a:r>
            <a:r>
              <a:rPr lang="en-US" sz="2000" dirty="0"/>
              <a:t> </a:t>
            </a:r>
            <a:r>
              <a:rPr lang="en-US" sz="2000" dirty="0" err="1"/>
              <a:t>Seguin'in</a:t>
            </a:r>
            <a:r>
              <a:rPr lang="en-US" sz="2000" dirty="0"/>
              <a:t> </a:t>
            </a:r>
            <a:r>
              <a:rPr lang="en-US" sz="2000" dirty="0" err="1"/>
              <a:t>təhsil</a:t>
            </a:r>
            <a:r>
              <a:rPr lang="en-US" sz="2000" dirty="0"/>
              <a:t> </a:t>
            </a:r>
            <a:r>
              <a:rPr lang="en-US" sz="2000" dirty="0" err="1"/>
              <a:t>materiallarını</a:t>
            </a:r>
            <a:r>
              <a:rPr lang="en-US" sz="2000" dirty="0"/>
              <a:t>, </a:t>
            </a:r>
            <a:r>
              <a:rPr lang="en-US" sz="2000" dirty="0" err="1"/>
              <a:t>tənqidi</a:t>
            </a:r>
            <a:r>
              <a:rPr lang="en-US" sz="2000" dirty="0"/>
              <a:t> </a:t>
            </a:r>
            <a:r>
              <a:rPr lang="en-US" sz="2000" dirty="0" err="1"/>
              <a:t>bir</a:t>
            </a:r>
            <a:r>
              <a:rPr lang="en-US" sz="2000" dirty="0"/>
              <a:t> </a:t>
            </a:r>
            <a:r>
              <a:rPr lang="en-US" sz="2000" dirty="0" err="1"/>
              <a:t>əsasda</a:t>
            </a:r>
            <a:r>
              <a:rPr lang="en-US" sz="2000" dirty="0"/>
              <a:t> </a:t>
            </a:r>
            <a:r>
              <a:rPr lang="en-US" sz="2000" dirty="0" err="1"/>
              <a:t>yeni</a:t>
            </a:r>
            <a:r>
              <a:rPr lang="en-US" sz="2000" dirty="0"/>
              <a:t> </a:t>
            </a:r>
            <a:r>
              <a:rPr lang="en-US" sz="2000" dirty="0" err="1"/>
              <a:t>başdan</a:t>
            </a:r>
            <a:r>
              <a:rPr lang="en-US" sz="2000" dirty="0"/>
              <a:t> </a:t>
            </a:r>
            <a:r>
              <a:rPr lang="en-US" sz="2000" dirty="0" err="1"/>
              <a:t>işləyib</a:t>
            </a:r>
            <a:r>
              <a:rPr lang="en-US" sz="2000" dirty="0"/>
              <a:t> </a:t>
            </a:r>
            <a:r>
              <a:rPr lang="en-US" sz="2000" dirty="0" err="1"/>
              <a:t>tətbiq</a:t>
            </a:r>
            <a:r>
              <a:rPr lang="en-US" sz="2000" dirty="0"/>
              <a:t> </a:t>
            </a:r>
            <a:r>
              <a:rPr lang="en-US" sz="2000" dirty="0" err="1"/>
              <a:t>və</a:t>
            </a:r>
            <a:r>
              <a:rPr lang="en-US" sz="2000" dirty="0"/>
              <a:t> </a:t>
            </a:r>
            <a:r>
              <a:rPr lang="en-US" sz="2000" dirty="0" err="1"/>
              <a:t>inkişaf</a:t>
            </a:r>
            <a:r>
              <a:rPr lang="en-US" sz="2000" dirty="0"/>
              <a:t> </a:t>
            </a:r>
            <a:r>
              <a:rPr lang="en-US" sz="2000" dirty="0" err="1"/>
              <a:t>etdirdi</a:t>
            </a:r>
            <a:r>
              <a:rPr lang="en-US" sz="2000" dirty="0"/>
              <a:t>. </a:t>
            </a:r>
            <a:r>
              <a:rPr lang="en-US" sz="2000" dirty="0" err="1"/>
              <a:t>Beləcə</a:t>
            </a:r>
            <a:r>
              <a:rPr lang="en-US" sz="2000" dirty="0"/>
              <a:t>, </a:t>
            </a:r>
            <a:r>
              <a:rPr lang="en-US" sz="2000" dirty="0" err="1"/>
              <a:t>özünə</a:t>
            </a:r>
            <a:r>
              <a:rPr lang="en-US" sz="2000" dirty="0"/>
              <a:t> </a:t>
            </a:r>
            <a:r>
              <a:rPr lang="en-US" sz="2000" dirty="0" err="1"/>
              <a:t>görə</a:t>
            </a:r>
            <a:r>
              <a:rPr lang="en-US" sz="2000" dirty="0"/>
              <a:t>,</a:t>
            </a:r>
            <a:r>
              <a:rPr lang="az-Latn-AZ" sz="2000" dirty="0"/>
              <a:t> əqli cəhətdən ger</a:t>
            </a:r>
            <a:r>
              <a:rPr lang="en-US" sz="2000" dirty="0"/>
              <a:t>ı </a:t>
            </a:r>
            <a:r>
              <a:rPr lang="en-US" sz="2000" dirty="0" err="1"/>
              <a:t>uşaqlar</a:t>
            </a:r>
            <a:r>
              <a:rPr lang="en-US" sz="2000" dirty="0"/>
              <a:t> </a:t>
            </a:r>
            <a:r>
              <a:rPr lang="en-US" sz="2000" dirty="0" err="1"/>
              <a:t>üçün</a:t>
            </a:r>
            <a:r>
              <a:rPr lang="en-US" sz="2000" dirty="0"/>
              <a:t>, </a:t>
            </a:r>
            <a:r>
              <a:rPr lang="en-US" sz="2000" dirty="0" err="1"/>
              <a:t>yeni</a:t>
            </a:r>
            <a:r>
              <a:rPr lang="en-US" sz="2000" dirty="0"/>
              <a:t> </a:t>
            </a:r>
            <a:r>
              <a:rPr lang="en-US" sz="2000" dirty="0" err="1"/>
              <a:t>tədris</a:t>
            </a:r>
            <a:r>
              <a:rPr lang="en-US" sz="2000" dirty="0"/>
              <a:t> </a:t>
            </a:r>
            <a:r>
              <a:rPr lang="en-US" sz="2000" dirty="0" err="1"/>
              <a:t>materialları</a:t>
            </a:r>
            <a:r>
              <a:rPr lang="en-US" sz="2000" dirty="0"/>
              <a:t> </a:t>
            </a:r>
            <a:r>
              <a:rPr lang="en-US" sz="2000" dirty="0" err="1"/>
              <a:t>inkişaf</a:t>
            </a:r>
            <a:r>
              <a:rPr lang="en-US" sz="2000" dirty="0"/>
              <a:t> </a:t>
            </a:r>
            <a:r>
              <a:rPr lang="en-US" sz="2000" dirty="0" err="1"/>
              <a:t>etdirdi</a:t>
            </a:r>
            <a:r>
              <a:rPr lang="en-US" sz="2000" dirty="0"/>
              <a:t>.</a:t>
            </a:r>
            <a:br>
              <a:rPr lang="en-US" sz="2000" dirty="0"/>
            </a:br>
            <a:r>
              <a:rPr lang="en-US" sz="2000" dirty="0"/>
              <a:t/>
            </a:r>
            <a:br>
              <a:rPr lang="en-US" sz="2000" dirty="0"/>
            </a:br>
            <a:r>
              <a:rPr lang="en-US" sz="2000" dirty="0"/>
              <a:t>M. </a:t>
            </a:r>
            <a:r>
              <a:rPr lang="en-US" sz="2000" dirty="0" err="1"/>
              <a:t>Montessori'nin</a:t>
            </a:r>
            <a:r>
              <a:rPr lang="en-US" sz="2000" dirty="0"/>
              <a:t> </a:t>
            </a:r>
            <a:r>
              <a:rPr lang="en-US" sz="2000" dirty="0" err="1"/>
              <a:t>böyük</a:t>
            </a:r>
            <a:r>
              <a:rPr lang="en-US" sz="2000" dirty="0"/>
              <a:t> </a:t>
            </a:r>
            <a:r>
              <a:rPr lang="en-US" sz="2000" dirty="0" err="1"/>
              <a:t>müvəffəqiyyəti</a:t>
            </a:r>
            <a:r>
              <a:rPr lang="en-US" sz="2000" dirty="0"/>
              <a:t>, E. </a:t>
            </a:r>
            <a:r>
              <a:rPr lang="en-US" sz="2000" dirty="0" err="1"/>
              <a:t>Seguin'in</a:t>
            </a:r>
            <a:r>
              <a:rPr lang="az-Latn-AZ" sz="2000" dirty="0"/>
              <a:t> əqli cəhətdən geri uşaqların</a:t>
            </a:r>
            <a:r>
              <a:rPr lang="en-US" sz="2000" dirty="0"/>
              <a:t> </a:t>
            </a:r>
            <a:r>
              <a:rPr lang="en-US" sz="2000" dirty="0" err="1"/>
              <a:t>üzərinə</a:t>
            </a:r>
            <a:r>
              <a:rPr lang="en-US" sz="2000" dirty="0"/>
              <a:t> </a:t>
            </a:r>
            <a:r>
              <a:rPr lang="en-US" sz="2000" dirty="0" err="1"/>
              <a:t>inkişaf</a:t>
            </a:r>
            <a:r>
              <a:rPr lang="en-US" sz="2000" dirty="0"/>
              <a:t> </a:t>
            </a:r>
            <a:r>
              <a:rPr lang="en-US" sz="2000" dirty="0" err="1"/>
              <a:t>etdirdiyi</a:t>
            </a:r>
            <a:r>
              <a:rPr lang="en-US" sz="2000" dirty="0"/>
              <a:t> </a:t>
            </a:r>
            <a:r>
              <a:rPr lang="en-US" sz="2000" dirty="0" err="1"/>
              <a:t>təhsil</a:t>
            </a:r>
            <a:r>
              <a:rPr lang="en-US" sz="2000" dirty="0"/>
              <a:t> </a:t>
            </a:r>
            <a:r>
              <a:rPr lang="en-US" sz="2000" dirty="0" err="1"/>
              <a:t>sistemini</a:t>
            </a:r>
            <a:r>
              <a:rPr lang="en-US" sz="2000" dirty="0"/>
              <a:t>, normal </a:t>
            </a:r>
            <a:r>
              <a:rPr lang="en-US" sz="2000" dirty="0" err="1"/>
              <a:t>uşaq</a:t>
            </a:r>
            <a:r>
              <a:rPr lang="en-US" sz="2000" dirty="0"/>
              <a:t> </a:t>
            </a:r>
            <a:r>
              <a:rPr lang="en-US" sz="2000" dirty="0" err="1"/>
              <a:t>üzərində</a:t>
            </a:r>
            <a:r>
              <a:rPr lang="en-US" sz="2000" dirty="0"/>
              <a:t> </a:t>
            </a:r>
            <a:r>
              <a:rPr lang="en-US" sz="2000" dirty="0" err="1"/>
              <a:t>tətbiqi</a:t>
            </a:r>
            <a:r>
              <a:rPr lang="en-US" sz="2000" dirty="0"/>
              <a:t> </a:t>
            </a:r>
            <a:r>
              <a:rPr lang="en-US" sz="2000" dirty="0" err="1"/>
              <a:t>reallaşdırmış</a:t>
            </a:r>
            <a:r>
              <a:rPr lang="en-US" sz="2000" dirty="0"/>
              <a:t> </a:t>
            </a:r>
            <a:r>
              <a:rPr lang="en-US" sz="2000" dirty="0" err="1"/>
              <a:t>olmasıdır</a:t>
            </a:r>
            <a:r>
              <a:rPr lang="en-US" sz="2000" dirty="0"/>
              <a:t>.</a:t>
            </a:r>
            <a:endParaRPr lang="tr-TR" sz="2000" b="1" dirty="0">
              <a:solidFill>
                <a:srgbClr val="CC0000"/>
              </a:solidFill>
            </a:endParaRPr>
          </a:p>
        </p:txBody>
      </p:sp>
      <p:sp>
        <p:nvSpPr>
          <p:cNvPr id="21507" name="Text Box 5"/>
          <p:cNvSpPr txBox="1">
            <a:spLocks noChangeArrowheads="1"/>
          </p:cNvSpPr>
          <p:nvPr/>
        </p:nvSpPr>
        <p:spPr bwMode="auto">
          <a:xfrm>
            <a:off x="6705600" y="990602"/>
            <a:ext cx="3494088" cy="5324535"/>
          </a:xfrm>
          <a:prstGeom prst="rect">
            <a:avLst/>
          </a:prstGeom>
          <a:solidFill>
            <a:schemeClr val="accent1"/>
          </a:solidFill>
          <a:ln w="9525">
            <a:noFill/>
            <a:miter lim="800000"/>
            <a:headEnd/>
            <a:tailEnd/>
          </a:ln>
        </p:spPr>
        <p:txBody>
          <a:bodyPr wrap="square">
            <a:spAutoFit/>
          </a:bodyPr>
          <a:lstStyle/>
          <a:p>
            <a:r>
              <a:rPr lang="en-US" sz="2000" b="1" dirty="0">
                <a:solidFill>
                  <a:schemeClr val="bg1"/>
                </a:solidFill>
              </a:rPr>
              <a:t>M. Montessori, </a:t>
            </a:r>
            <a:r>
              <a:rPr lang="en-US" sz="2000" b="1" dirty="0" err="1">
                <a:solidFill>
                  <a:schemeClr val="bg1"/>
                </a:solidFill>
              </a:rPr>
              <a:t>inkişaf</a:t>
            </a:r>
            <a:r>
              <a:rPr lang="en-US" sz="2000" b="1" dirty="0">
                <a:solidFill>
                  <a:schemeClr val="bg1"/>
                </a:solidFill>
              </a:rPr>
              <a:t> </a:t>
            </a:r>
            <a:r>
              <a:rPr lang="en-US" sz="2000" b="1" dirty="0" err="1">
                <a:solidFill>
                  <a:schemeClr val="bg1"/>
                </a:solidFill>
              </a:rPr>
              <a:t>etdirdiyi</a:t>
            </a:r>
            <a:r>
              <a:rPr lang="en-US" sz="2000" b="1" dirty="0">
                <a:solidFill>
                  <a:schemeClr val="bg1"/>
                </a:solidFill>
              </a:rPr>
              <a:t> </a:t>
            </a:r>
            <a:r>
              <a:rPr lang="en-US" sz="2000" b="1" dirty="0" err="1">
                <a:solidFill>
                  <a:schemeClr val="bg1"/>
                </a:solidFill>
              </a:rPr>
              <a:t>bu</a:t>
            </a:r>
            <a:r>
              <a:rPr lang="en-US" sz="2000" b="1" dirty="0">
                <a:solidFill>
                  <a:schemeClr val="bg1"/>
                </a:solidFill>
              </a:rPr>
              <a:t> </a:t>
            </a:r>
            <a:r>
              <a:rPr lang="en-US" sz="2000" b="1" dirty="0" err="1">
                <a:solidFill>
                  <a:schemeClr val="bg1"/>
                </a:solidFill>
              </a:rPr>
              <a:t>yeni</a:t>
            </a:r>
            <a:r>
              <a:rPr lang="en-US" sz="2000" b="1" dirty="0">
                <a:solidFill>
                  <a:schemeClr val="bg1"/>
                </a:solidFill>
              </a:rPr>
              <a:t> </a:t>
            </a:r>
            <a:r>
              <a:rPr lang="en-US" sz="2000" b="1" dirty="0" err="1">
                <a:solidFill>
                  <a:schemeClr val="bg1"/>
                </a:solidFill>
              </a:rPr>
              <a:t>metodu</a:t>
            </a:r>
            <a:r>
              <a:rPr lang="en-US" sz="2000" b="1" dirty="0">
                <a:solidFill>
                  <a:schemeClr val="bg1"/>
                </a:solidFill>
              </a:rPr>
              <a:t>, </a:t>
            </a:r>
            <a:r>
              <a:rPr lang="en-US" sz="2000" b="1" dirty="0" err="1">
                <a:solidFill>
                  <a:schemeClr val="bg1"/>
                </a:solidFill>
              </a:rPr>
              <a:t>əvvəl</a:t>
            </a:r>
            <a:r>
              <a:rPr lang="en-US" sz="2000" b="1" dirty="0">
                <a:solidFill>
                  <a:schemeClr val="bg1"/>
                </a:solidFill>
              </a:rPr>
              <a:t> </a:t>
            </a:r>
            <a:r>
              <a:rPr lang="en-US" sz="2000" b="1" dirty="0" err="1">
                <a:solidFill>
                  <a:schemeClr val="bg1"/>
                </a:solidFill>
              </a:rPr>
              <a:t>məktəb</a:t>
            </a:r>
            <a:r>
              <a:rPr lang="az-Latn-AZ" sz="2000" b="1" dirty="0">
                <a:solidFill>
                  <a:schemeClr val="bg1"/>
                </a:solidFill>
              </a:rPr>
              <a:t>əqədər </a:t>
            </a:r>
            <a:r>
              <a:rPr lang="en-US" sz="2000" b="1" dirty="0" err="1">
                <a:solidFill>
                  <a:schemeClr val="bg1"/>
                </a:solidFill>
              </a:rPr>
              <a:t>dövr</a:t>
            </a:r>
            <a:r>
              <a:rPr lang="az-Latn-AZ" sz="2000" b="1" dirty="0">
                <a:solidFill>
                  <a:schemeClr val="bg1"/>
                </a:solidFill>
              </a:rPr>
              <a:t>ü</a:t>
            </a:r>
            <a:r>
              <a:rPr lang="en-US" sz="2000" b="1" dirty="0" err="1">
                <a:solidFill>
                  <a:schemeClr val="bg1"/>
                </a:solidFill>
              </a:rPr>
              <a:t>ndəki</a:t>
            </a:r>
            <a:r>
              <a:rPr lang="en-US" sz="2000" b="1" dirty="0">
                <a:solidFill>
                  <a:schemeClr val="bg1"/>
                </a:solidFill>
              </a:rPr>
              <a:t> </a:t>
            </a:r>
            <a:r>
              <a:rPr lang="en-US" sz="2000" b="1" dirty="0" err="1">
                <a:solidFill>
                  <a:schemeClr val="bg1"/>
                </a:solidFill>
              </a:rPr>
              <a:t>uşaqlar</a:t>
            </a:r>
            <a:r>
              <a:rPr lang="en-US" sz="2000" b="1" dirty="0">
                <a:solidFill>
                  <a:schemeClr val="bg1"/>
                </a:solidFill>
              </a:rPr>
              <a:t> </a:t>
            </a:r>
            <a:r>
              <a:rPr lang="en-US" sz="2000" b="1" dirty="0" err="1">
                <a:solidFill>
                  <a:schemeClr val="bg1"/>
                </a:solidFill>
              </a:rPr>
              <a:t>üçün</a:t>
            </a:r>
            <a:r>
              <a:rPr lang="en-US" sz="2000" b="1" dirty="0">
                <a:solidFill>
                  <a:schemeClr val="bg1"/>
                </a:solidFill>
              </a:rPr>
              <a:t> </a:t>
            </a:r>
            <a:r>
              <a:rPr lang="en-US" sz="2000" b="1" dirty="0" err="1">
                <a:solidFill>
                  <a:schemeClr val="bg1"/>
                </a:solidFill>
              </a:rPr>
              <a:t>qurulan</a:t>
            </a:r>
            <a:r>
              <a:rPr lang="en-US" sz="2000" b="1" dirty="0">
                <a:solidFill>
                  <a:schemeClr val="bg1"/>
                </a:solidFill>
              </a:rPr>
              <a:t> "</a:t>
            </a:r>
            <a:r>
              <a:rPr lang="en-US" sz="2000" b="1" dirty="0" err="1">
                <a:solidFill>
                  <a:schemeClr val="bg1"/>
                </a:solidFill>
              </a:rPr>
              <a:t>Uşaq</a:t>
            </a:r>
            <a:r>
              <a:rPr lang="en-US" sz="2000" b="1" dirty="0">
                <a:solidFill>
                  <a:schemeClr val="bg1"/>
                </a:solidFill>
              </a:rPr>
              <a:t> </a:t>
            </a:r>
            <a:r>
              <a:rPr lang="en-US" sz="2000" b="1" dirty="0" err="1">
                <a:solidFill>
                  <a:schemeClr val="bg1"/>
                </a:solidFill>
              </a:rPr>
              <a:t>Evləri</a:t>
            </a:r>
            <a:r>
              <a:rPr lang="en-US" sz="2000" b="1" dirty="0">
                <a:solidFill>
                  <a:schemeClr val="bg1"/>
                </a:solidFill>
              </a:rPr>
              <a:t>" </a:t>
            </a:r>
            <a:r>
              <a:rPr lang="en-US" sz="2000" b="1" dirty="0" err="1">
                <a:solidFill>
                  <a:schemeClr val="bg1"/>
                </a:solidFill>
              </a:rPr>
              <a:t>ndə</a:t>
            </a:r>
            <a:r>
              <a:rPr lang="en-US" sz="2000" b="1" dirty="0">
                <a:solidFill>
                  <a:schemeClr val="bg1"/>
                </a:solidFill>
              </a:rPr>
              <a:t> (Casa </a:t>
            </a:r>
            <a:r>
              <a:rPr lang="en-US" sz="2000" b="1" dirty="0" err="1">
                <a:solidFill>
                  <a:schemeClr val="bg1"/>
                </a:solidFill>
              </a:rPr>
              <a:t>dei</a:t>
            </a:r>
            <a:r>
              <a:rPr lang="en-US" sz="2000" b="1" dirty="0">
                <a:solidFill>
                  <a:schemeClr val="bg1"/>
                </a:solidFill>
              </a:rPr>
              <a:t> bambini) </a:t>
            </a:r>
            <a:r>
              <a:rPr lang="en-US" sz="2000" b="1" dirty="0" err="1">
                <a:solidFill>
                  <a:schemeClr val="bg1"/>
                </a:solidFill>
              </a:rPr>
              <a:t>tətbiqə</a:t>
            </a:r>
            <a:r>
              <a:rPr lang="en-US" sz="2000" b="1" dirty="0">
                <a:solidFill>
                  <a:schemeClr val="bg1"/>
                </a:solidFill>
              </a:rPr>
              <a:t> </a:t>
            </a:r>
            <a:r>
              <a:rPr lang="en-US" sz="2000" b="1" dirty="0" err="1">
                <a:solidFill>
                  <a:schemeClr val="bg1"/>
                </a:solidFill>
              </a:rPr>
              <a:t>başladı</a:t>
            </a:r>
            <a:r>
              <a:rPr lang="en-US" sz="2000" b="1" dirty="0">
                <a:solidFill>
                  <a:schemeClr val="bg1"/>
                </a:solidFill>
              </a:rPr>
              <a:t>.</a:t>
            </a:r>
            <a:br>
              <a:rPr lang="en-US" sz="2000" b="1" dirty="0">
                <a:solidFill>
                  <a:schemeClr val="bg1"/>
                </a:solidFill>
              </a:rPr>
            </a:br>
            <a:r>
              <a:rPr lang="en-US" sz="2000" b="1" dirty="0">
                <a:solidFill>
                  <a:schemeClr val="bg1"/>
                </a:solidFill>
              </a:rPr>
              <a:t>Bu </a:t>
            </a:r>
            <a:r>
              <a:rPr lang="en-US" sz="2000" b="1" dirty="0" err="1">
                <a:solidFill>
                  <a:schemeClr val="bg1"/>
                </a:solidFill>
              </a:rPr>
              <a:t>metod</a:t>
            </a:r>
            <a:r>
              <a:rPr lang="en-US" sz="2000" b="1" dirty="0">
                <a:solidFill>
                  <a:schemeClr val="bg1"/>
                </a:solidFill>
              </a:rPr>
              <a:t> </a:t>
            </a:r>
            <a:r>
              <a:rPr lang="en-US" sz="2000" b="1" dirty="0" err="1">
                <a:solidFill>
                  <a:schemeClr val="bg1"/>
                </a:solidFill>
              </a:rPr>
              <a:t>daha</a:t>
            </a:r>
            <a:r>
              <a:rPr lang="en-US" sz="2000" b="1" dirty="0">
                <a:solidFill>
                  <a:schemeClr val="bg1"/>
                </a:solidFill>
              </a:rPr>
              <a:t> </a:t>
            </a:r>
            <a:r>
              <a:rPr lang="en-US" sz="2000" b="1" dirty="0" err="1">
                <a:solidFill>
                  <a:schemeClr val="bg1"/>
                </a:solidFill>
              </a:rPr>
              <a:t>sonraları</a:t>
            </a:r>
            <a:r>
              <a:rPr lang="en-US" sz="2000" b="1" dirty="0">
                <a:solidFill>
                  <a:schemeClr val="bg1"/>
                </a:solidFill>
              </a:rPr>
              <a:t> </a:t>
            </a:r>
            <a:r>
              <a:rPr lang="en-US" sz="2000" b="1" dirty="0" err="1">
                <a:solidFill>
                  <a:schemeClr val="bg1"/>
                </a:solidFill>
              </a:rPr>
              <a:t>əsas</a:t>
            </a:r>
            <a:r>
              <a:rPr lang="en-US" sz="2000" b="1" dirty="0">
                <a:solidFill>
                  <a:schemeClr val="bg1"/>
                </a:solidFill>
              </a:rPr>
              <a:t> </a:t>
            </a:r>
            <a:r>
              <a:rPr lang="en-US" sz="2000" b="1" dirty="0" err="1">
                <a:solidFill>
                  <a:schemeClr val="bg1"/>
                </a:solidFill>
              </a:rPr>
              <a:t>alınaraq</a:t>
            </a:r>
            <a:r>
              <a:rPr lang="en-US" sz="2000" b="1" dirty="0">
                <a:solidFill>
                  <a:schemeClr val="bg1"/>
                </a:solidFill>
              </a:rPr>
              <a:t>, </a:t>
            </a:r>
            <a:r>
              <a:rPr lang="en-US" sz="2000" b="1" dirty="0" err="1">
                <a:solidFill>
                  <a:schemeClr val="bg1"/>
                </a:solidFill>
              </a:rPr>
              <a:t>müxtəlif</a:t>
            </a:r>
            <a:r>
              <a:rPr lang="en-US" sz="2000" b="1" dirty="0">
                <a:solidFill>
                  <a:schemeClr val="bg1"/>
                </a:solidFill>
              </a:rPr>
              <a:t> </a:t>
            </a:r>
            <a:r>
              <a:rPr lang="en-US" sz="2000" b="1" dirty="0" err="1">
                <a:solidFill>
                  <a:schemeClr val="bg1"/>
                </a:solidFill>
              </a:rPr>
              <a:t>ölkələrdə</a:t>
            </a:r>
            <a:r>
              <a:rPr lang="en-US" sz="2000" b="1" dirty="0">
                <a:solidFill>
                  <a:schemeClr val="bg1"/>
                </a:solidFill>
              </a:rPr>
              <a:t> normal </a:t>
            </a:r>
            <a:r>
              <a:rPr lang="en-US" sz="2000" b="1" dirty="0" err="1">
                <a:solidFill>
                  <a:schemeClr val="bg1"/>
                </a:solidFill>
              </a:rPr>
              <a:t>məktəblərə</a:t>
            </a:r>
            <a:r>
              <a:rPr lang="en-US" sz="2000" b="1" dirty="0">
                <a:solidFill>
                  <a:schemeClr val="bg1"/>
                </a:solidFill>
              </a:rPr>
              <a:t> </a:t>
            </a:r>
            <a:r>
              <a:rPr lang="en-US" sz="2000" b="1" dirty="0" err="1">
                <a:solidFill>
                  <a:schemeClr val="bg1"/>
                </a:solidFill>
              </a:rPr>
              <a:t>tətbiq</a:t>
            </a:r>
            <a:r>
              <a:rPr lang="en-US" sz="2000" b="1" dirty="0">
                <a:solidFill>
                  <a:schemeClr val="bg1"/>
                </a:solidFill>
              </a:rPr>
              <a:t> </a:t>
            </a:r>
            <a:r>
              <a:rPr lang="az-Latn-AZ" sz="2000" b="1" dirty="0">
                <a:solidFill>
                  <a:schemeClr val="bg1"/>
                </a:solidFill>
              </a:rPr>
              <a:t>olundu </a:t>
            </a:r>
            <a:r>
              <a:rPr lang="en-US" sz="2000" b="1" dirty="0" err="1">
                <a:solidFill>
                  <a:schemeClr val="bg1"/>
                </a:solidFill>
              </a:rPr>
              <a:t>və</a:t>
            </a:r>
            <a:r>
              <a:rPr lang="en-US" sz="2000" b="1" dirty="0">
                <a:solidFill>
                  <a:schemeClr val="bg1"/>
                </a:solidFill>
              </a:rPr>
              <a:t> </a:t>
            </a:r>
            <a:r>
              <a:rPr lang="en-US" sz="2000" b="1" dirty="0" err="1">
                <a:solidFill>
                  <a:schemeClr val="bg1"/>
                </a:solidFill>
              </a:rPr>
              <a:t>bu</a:t>
            </a:r>
            <a:r>
              <a:rPr lang="en-US" sz="2000" b="1" dirty="0">
                <a:solidFill>
                  <a:schemeClr val="bg1"/>
                </a:solidFill>
              </a:rPr>
              <a:t> </a:t>
            </a:r>
            <a:r>
              <a:rPr lang="en-US" sz="2000" b="1" dirty="0" err="1">
                <a:solidFill>
                  <a:schemeClr val="bg1"/>
                </a:solidFill>
              </a:rPr>
              <a:t>surətlə</a:t>
            </a:r>
            <a:r>
              <a:rPr lang="en-US" sz="2000" b="1" dirty="0">
                <a:solidFill>
                  <a:schemeClr val="bg1"/>
                </a:solidFill>
              </a:rPr>
              <a:t> </a:t>
            </a:r>
            <a:r>
              <a:rPr lang="en-US" sz="2000" b="1" dirty="0" err="1">
                <a:solidFill>
                  <a:schemeClr val="bg1"/>
                </a:solidFill>
              </a:rPr>
              <a:t>də</a:t>
            </a:r>
            <a:r>
              <a:rPr lang="en-US" sz="2000" b="1" dirty="0">
                <a:solidFill>
                  <a:schemeClr val="bg1"/>
                </a:solidFill>
              </a:rPr>
              <a:t> "Montessori </a:t>
            </a:r>
            <a:r>
              <a:rPr lang="en-US" sz="2000" b="1" dirty="0" err="1">
                <a:solidFill>
                  <a:schemeClr val="bg1"/>
                </a:solidFill>
              </a:rPr>
              <a:t>Məktəbləri</a:t>
            </a:r>
            <a:r>
              <a:rPr lang="en-US" sz="2000" b="1" dirty="0">
                <a:solidFill>
                  <a:schemeClr val="bg1"/>
                </a:solidFill>
              </a:rPr>
              <a:t>" </a:t>
            </a:r>
            <a:r>
              <a:rPr lang="en-US" sz="2000" b="1" dirty="0" err="1">
                <a:solidFill>
                  <a:schemeClr val="bg1"/>
                </a:solidFill>
              </a:rPr>
              <a:t>açılmağa</a:t>
            </a:r>
            <a:r>
              <a:rPr lang="en-US" sz="2000" b="1" dirty="0">
                <a:solidFill>
                  <a:schemeClr val="bg1"/>
                </a:solidFill>
              </a:rPr>
              <a:t> </a:t>
            </a:r>
            <a:r>
              <a:rPr lang="en-US" sz="2000" b="1" dirty="0" err="1">
                <a:solidFill>
                  <a:schemeClr val="bg1"/>
                </a:solidFill>
              </a:rPr>
              <a:t>başlandı</a:t>
            </a:r>
            <a:r>
              <a:rPr lang="en-US" sz="2000" b="1" dirty="0">
                <a:solidFill>
                  <a:schemeClr val="bg1"/>
                </a:solidFill>
              </a:rPr>
              <a:t>.</a:t>
            </a:r>
            <a:br>
              <a:rPr lang="en-US" sz="2000" b="1" dirty="0">
                <a:solidFill>
                  <a:schemeClr val="bg1"/>
                </a:solidFill>
              </a:rPr>
            </a:br>
            <a:r>
              <a:rPr lang="en-US" sz="2000" b="1" dirty="0">
                <a:solidFill>
                  <a:schemeClr val="bg1"/>
                </a:solidFill>
              </a:rPr>
              <a:t>Montessori </a:t>
            </a:r>
            <a:r>
              <a:rPr lang="en-US" sz="2000" b="1" dirty="0" err="1">
                <a:solidFill>
                  <a:schemeClr val="bg1"/>
                </a:solidFill>
              </a:rPr>
              <a:t>üsulunun</a:t>
            </a:r>
            <a:r>
              <a:rPr lang="en-US" sz="2000" b="1" dirty="0">
                <a:solidFill>
                  <a:schemeClr val="bg1"/>
                </a:solidFill>
              </a:rPr>
              <a:t> </a:t>
            </a:r>
            <a:r>
              <a:rPr lang="en-US" sz="2000" b="1" dirty="0" err="1">
                <a:solidFill>
                  <a:schemeClr val="bg1"/>
                </a:solidFill>
              </a:rPr>
              <a:t>təməl</a:t>
            </a:r>
            <a:r>
              <a:rPr lang="en-US" sz="2000" b="1" dirty="0">
                <a:solidFill>
                  <a:schemeClr val="bg1"/>
                </a:solidFill>
              </a:rPr>
              <a:t> </a:t>
            </a:r>
            <a:r>
              <a:rPr lang="en-US" sz="2000" b="1" dirty="0" err="1">
                <a:solidFill>
                  <a:schemeClr val="bg1"/>
                </a:solidFill>
              </a:rPr>
              <a:t>prinsipi</a:t>
            </a:r>
            <a:r>
              <a:rPr lang="en-US" sz="2000" b="1" dirty="0">
                <a:solidFill>
                  <a:schemeClr val="bg1"/>
                </a:solidFill>
              </a:rPr>
              <a:t> "</a:t>
            </a:r>
            <a:r>
              <a:rPr lang="en-US" sz="2000" b="1" dirty="0" err="1">
                <a:solidFill>
                  <a:schemeClr val="bg1"/>
                </a:solidFill>
              </a:rPr>
              <a:t>hər</a:t>
            </a:r>
            <a:r>
              <a:rPr lang="en-US" sz="2000" b="1" dirty="0">
                <a:solidFill>
                  <a:schemeClr val="bg1"/>
                </a:solidFill>
              </a:rPr>
              <a:t> </a:t>
            </a:r>
            <a:r>
              <a:rPr lang="en-US" sz="2000" b="1" dirty="0" err="1">
                <a:solidFill>
                  <a:schemeClr val="bg1"/>
                </a:solidFill>
              </a:rPr>
              <a:t>uşaq</a:t>
            </a:r>
            <a:r>
              <a:rPr lang="en-US" sz="2000" b="1" dirty="0">
                <a:solidFill>
                  <a:schemeClr val="bg1"/>
                </a:solidFill>
              </a:rPr>
              <a:t> </a:t>
            </a:r>
            <a:r>
              <a:rPr lang="en-US" sz="2000" b="1" dirty="0" err="1">
                <a:solidFill>
                  <a:schemeClr val="bg1"/>
                </a:solidFill>
              </a:rPr>
              <a:t>öz-özünə</a:t>
            </a:r>
            <a:r>
              <a:rPr lang="en-US" sz="2000" b="1" dirty="0">
                <a:solidFill>
                  <a:schemeClr val="bg1"/>
                </a:solidFill>
              </a:rPr>
              <a:t> </a:t>
            </a:r>
            <a:r>
              <a:rPr lang="en-US" sz="2000" b="1" dirty="0" err="1">
                <a:solidFill>
                  <a:schemeClr val="bg1"/>
                </a:solidFill>
              </a:rPr>
              <a:t>fəaliyyət</a:t>
            </a:r>
            <a:r>
              <a:rPr lang="en-US" sz="2000" b="1" dirty="0">
                <a:solidFill>
                  <a:schemeClr val="bg1"/>
                </a:solidFill>
              </a:rPr>
              <a:t> </a:t>
            </a:r>
            <a:r>
              <a:rPr lang="en-US" sz="2000" b="1" dirty="0" err="1">
                <a:solidFill>
                  <a:schemeClr val="bg1"/>
                </a:solidFill>
              </a:rPr>
              <a:t>göstərə</a:t>
            </a:r>
            <a:r>
              <a:rPr lang="en-US" sz="2000" b="1" dirty="0">
                <a:solidFill>
                  <a:schemeClr val="bg1"/>
                </a:solidFill>
              </a:rPr>
              <a:t> </a:t>
            </a:r>
            <a:r>
              <a:rPr lang="en-US" sz="2000" b="1" dirty="0" err="1">
                <a:solidFill>
                  <a:schemeClr val="bg1"/>
                </a:solidFill>
              </a:rPr>
              <a:t>bilər</a:t>
            </a:r>
            <a:r>
              <a:rPr lang="en-US" sz="2000" b="1" dirty="0">
                <a:solidFill>
                  <a:schemeClr val="bg1"/>
                </a:solidFill>
              </a:rPr>
              <a:t> </a:t>
            </a:r>
            <a:r>
              <a:rPr lang="en-US" sz="2000" b="1" dirty="0" err="1">
                <a:solidFill>
                  <a:schemeClr val="bg1"/>
                </a:solidFill>
              </a:rPr>
              <a:t>və</a:t>
            </a:r>
            <a:r>
              <a:rPr lang="en-US" sz="2000" b="1" dirty="0">
                <a:solidFill>
                  <a:schemeClr val="bg1"/>
                </a:solidFill>
              </a:rPr>
              <a:t> </a:t>
            </a:r>
            <a:r>
              <a:rPr lang="en-US" sz="2000" b="1" dirty="0" err="1">
                <a:solidFill>
                  <a:schemeClr val="bg1"/>
                </a:solidFill>
              </a:rPr>
              <a:t>təhsildə</a:t>
            </a:r>
            <a:r>
              <a:rPr lang="en-US" sz="2000" b="1" dirty="0">
                <a:solidFill>
                  <a:schemeClr val="bg1"/>
                </a:solidFill>
              </a:rPr>
              <a:t> </a:t>
            </a:r>
            <a:r>
              <a:rPr lang="en-US" sz="2000" b="1" dirty="0" err="1">
                <a:solidFill>
                  <a:schemeClr val="bg1"/>
                </a:solidFill>
              </a:rPr>
              <a:t>bu</a:t>
            </a:r>
            <a:r>
              <a:rPr lang="en-US" sz="2000" b="1" dirty="0">
                <a:solidFill>
                  <a:schemeClr val="bg1"/>
                </a:solidFill>
              </a:rPr>
              <a:t> </a:t>
            </a:r>
            <a:r>
              <a:rPr lang="en-US" sz="2000" b="1" dirty="0" err="1">
                <a:solidFill>
                  <a:schemeClr val="bg1"/>
                </a:solidFill>
              </a:rPr>
              <a:t>ana</a:t>
            </a:r>
            <a:r>
              <a:rPr lang="en-US" sz="2000" b="1" dirty="0">
                <a:solidFill>
                  <a:schemeClr val="bg1"/>
                </a:solidFill>
              </a:rPr>
              <a:t> </a:t>
            </a:r>
            <a:r>
              <a:rPr lang="en-US" sz="2000" b="1" dirty="0" err="1">
                <a:solidFill>
                  <a:schemeClr val="bg1"/>
                </a:solidFill>
              </a:rPr>
              <a:t>nöqtədən</a:t>
            </a:r>
            <a:r>
              <a:rPr lang="en-US" sz="2000" b="1" dirty="0">
                <a:solidFill>
                  <a:schemeClr val="bg1"/>
                </a:solidFill>
              </a:rPr>
              <a:t> </a:t>
            </a:r>
            <a:r>
              <a:rPr lang="en-US" sz="2000" b="1" dirty="0" err="1">
                <a:solidFill>
                  <a:schemeClr val="bg1"/>
                </a:solidFill>
              </a:rPr>
              <a:t>hərəkət</a:t>
            </a:r>
            <a:r>
              <a:rPr lang="en-US" sz="2000" b="1" dirty="0">
                <a:solidFill>
                  <a:schemeClr val="bg1"/>
                </a:solidFill>
              </a:rPr>
              <a:t> </a:t>
            </a:r>
            <a:r>
              <a:rPr lang="en-US" sz="2000" b="1" dirty="0" err="1">
                <a:solidFill>
                  <a:schemeClr val="bg1"/>
                </a:solidFill>
              </a:rPr>
              <a:t>edilməlidir</a:t>
            </a:r>
            <a:r>
              <a:rPr lang="az-Latn-AZ" sz="2000" b="1" dirty="0">
                <a:solidFill>
                  <a:schemeClr val="bg1"/>
                </a:solidFill>
              </a:rPr>
              <a:t>”.</a:t>
            </a:r>
            <a:endParaRPr lang="tr-TR" sz="2000" b="1" dirty="0">
              <a:solidFill>
                <a:schemeClr val="bg1"/>
              </a:solidFill>
            </a:endParaRPr>
          </a:p>
        </p:txBody>
      </p:sp>
    </p:spTree>
    <p:extLst>
      <p:ext uri="{BB962C8B-B14F-4D97-AF65-F5344CB8AC3E}">
        <p14:creationId xmlns:p14="http://schemas.microsoft.com/office/powerpoint/2010/main" val="1276442091"/>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1774825" y="333376"/>
            <a:ext cx="4465638" cy="4708981"/>
          </a:xfrm>
          <a:prstGeom prst="rect">
            <a:avLst/>
          </a:prstGeom>
          <a:solidFill>
            <a:srgbClr val="EEFBA3"/>
          </a:solidFill>
          <a:ln w="9525">
            <a:noFill/>
            <a:miter lim="800000"/>
            <a:headEnd/>
            <a:tailEnd/>
          </a:ln>
        </p:spPr>
        <p:txBody>
          <a:bodyPr>
            <a:spAutoFit/>
          </a:bodyPr>
          <a:lstStyle/>
          <a:p>
            <a:r>
              <a:rPr lang="en-US" sz="2000" b="1" dirty="0" err="1"/>
              <a:t>Ona</a:t>
            </a:r>
            <a:r>
              <a:rPr lang="en-US" sz="2000" b="1" dirty="0"/>
              <a:t> </a:t>
            </a:r>
            <a:r>
              <a:rPr lang="en-US" sz="2000" b="1" dirty="0" err="1"/>
              <a:t>görə</a:t>
            </a:r>
            <a:r>
              <a:rPr lang="en-US" sz="2000" b="1" dirty="0"/>
              <a:t>, </a:t>
            </a:r>
            <a:r>
              <a:rPr lang="en-US" sz="2000" b="1" dirty="0" err="1"/>
              <a:t>uşaq</a:t>
            </a:r>
            <a:r>
              <a:rPr lang="en-US" sz="2000" b="1" dirty="0"/>
              <a:t> </a:t>
            </a:r>
            <a:r>
              <a:rPr lang="en-US" sz="2000" b="1" dirty="0" err="1"/>
              <a:t>fəaliyyət</a:t>
            </a:r>
            <a:r>
              <a:rPr lang="en-US" sz="2000" b="1" dirty="0"/>
              <a:t> </a:t>
            </a:r>
            <a:r>
              <a:rPr lang="en-US" sz="2000" b="1" dirty="0" err="1"/>
              <a:t>sahəsini</a:t>
            </a:r>
            <a:r>
              <a:rPr lang="en-US" sz="2000" b="1" dirty="0"/>
              <a:t> </a:t>
            </a:r>
            <a:r>
              <a:rPr lang="en-US" sz="2000" b="1" dirty="0" err="1"/>
              <a:t>və</a:t>
            </a:r>
            <a:r>
              <a:rPr lang="en-US" sz="2000" b="1" dirty="0"/>
              <a:t> </a:t>
            </a:r>
            <a:r>
              <a:rPr lang="en-US" sz="2000" b="1" dirty="0" err="1"/>
              <a:t>bunun</a:t>
            </a:r>
            <a:r>
              <a:rPr lang="en-US" sz="2000" b="1" dirty="0"/>
              <a:t> </a:t>
            </a:r>
            <a:r>
              <a:rPr lang="en-US" sz="2000" b="1" dirty="0" err="1"/>
              <a:t>şəklini</a:t>
            </a:r>
            <a:r>
              <a:rPr lang="en-US" sz="2000" b="1" dirty="0"/>
              <a:t>, </a:t>
            </a:r>
            <a:r>
              <a:rPr lang="en-US" sz="2000" b="1" dirty="0" err="1"/>
              <a:t>özünə</a:t>
            </a:r>
            <a:r>
              <a:rPr lang="en-US" sz="2000" b="1" dirty="0"/>
              <a:t> </a:t>
            </a:r>
            <a:r>
              <a:rPr lang="en-US" sz="2000" b="1" dirty="0" err="1"/>
              <a:t>görə</a:t>
            </a:r>
            <a:r>
              <a:rPr lang="en-US" sz="2000" b="1" dirty="0"/>
              <a:t> </a:t>
            </a:r>
            <a:r>
              <a:rPr lang="en-US" sz="2000" b="1" dirty="0" err="1"/>
              <a:t>seçir</a:t>
            </a:r>
            <a:r>
              <a:rPr lang="en-US" sz="2000" b="1" dirty="0"/>
              <a:t>. O </a:t>
            </a:r>
            <a:r>
              <a:rPr lang="en-US" sz="2000" b="1" dirty="0" err="1"/>
              <a:t>halda</a:t>
            </a:r>
            <a:r>
              <a:rPr lang="en-US" sz="2000" b="1" dirty="0"/>
              <a:t> </a:t>
            </a:r>
            <a:r>
              <a:rPr lang="en-US" sz="2000" b="1" dirty="0" err="1"/>
              <a:t>ediləcək</a:t>
            </a:r>
            <a:r>
              <a:rPr lang="en-US" sz="2000" b="1" dirty="0"/>
              <a:t> </a:t>
            </a:r>
            <a:r>
              <a:rPr lang="en-US" sz="2000" b="1" dirty="0" err="1"/>
              <a:t>iş</a:t>
            </a:r>
            <a:r>
              <a:rPr lang="en-US" sz="2000" b="1" dirty="0"/>
              <a:t>, </a:t>
            </a:r>
            <a:r>
              <a:rPr lang="en-US" sz="2000" b="1" dirty="0" err="1"/>
              <a:t>uşağın</a:t>
            </a:r>
            <a:r>
              <a:rPr lang="en-US" sz="2000" b="1" dirty="0"/>
              <a:t> </a:t>
            </a:r>
            <a:r>
              <a:rPr lang="en-US" sz="2000" b="1" dirty="0" err="1"/>
              <a:t>bu</a:t>
            </a:r>
            <a:r>
              <a:rPr lang="en-US" sz="2000" b="1" dirty="0"/>
              <a:t> </a:t>
            </a:r>
            <a:r>
              <a:rPr lang="en-US" sz="2000" b="1" dirty="0" err="1"/>
              <a:t>öz-özünə</a:t>
            </a:r>
            <a:r>
              <a:rPr lang="en-US" sz="2000" b="1" dirty="0"/>
              <a:t> </a:t>
            </a:r>
            <a:r>
              <a:rPr lang="en-US" sz="2000" b="1" dirty="0" err="1"/>
              <a:t>fəaliyyət</a:t>
            </a:r>
            <a:r>
              <a:rPr lang="en-US" sz="2000" b="1" dirty="0"/>
              <a:t> </a:t>
            </a:r>
            <a:r>
              <a:rPr lang="en-US" sz="2000" b="1" dirty="0" err="1"/>
              <a:t>göstərmə</a:t>
            </a:r>
            <a:r>
              <a:rPr lang="en-US" sz="2000" b="1" dirty="0"/>
              <a:t> </a:t>
            </a:r>
            <a:r>
              <a:rPr lang="en-US" sz="2000" b="1" dirty="0" err="1"/>
              <a:t>reaksiyasına</a:t>
            </a:r>
            <a:r>
              <a:rPr lang="en-US" sz="2000" b="1" dirty="0"/>
              <a:t> </a:t>
            </a:r>
            <a:r>
              <a:rPr lang="en-US" sz="2000" b="1" dirty="0" err="1"/>
              <a:t>uyğun</a:t>
            </a:r>
            <a:r>
              <a:rPr lang="en-US" sz="2000" b="1" dirty="0"/>
              <a:t> </a:t>
            </a:r>
            <a:r>
              <a:rPr lang="en-US" sz="2000" b="1" dirty="0" err="1"/>
              <a:t>düşə</a:t>
            </a:r>
            <a:r>
              <a:rPr lang="en-US" sz="2000" b="1" dirty="0"/>
              <a:t> </a:t>
            </a:r>
            <a:r>
              <a:rPr lang="en-US" sz="2000" b="1" dirty="0" err="1"/>
              <a:t>oyun</a:t>
            </a:r>
            <a:r>
              <a:rPr lang="en-US" sz="2000" b="1" dirty="0"/>
              <a:t> </a:t>
            </a:r>
            <a:r>
              <a:rPr lang="en-US" sz="2000" b="1" dirty="0" err="1"/>
              <a:t>və</a:t>
            </a:r>
            <a:r>
              <a:rPr lang="en-US" sz="2000" b="1" dirty="0"/>
              <a:t> </a:t>
            </a:r>
            <a:r>
              <a:rPr lang="en-US" sz="2000" b="1" dirty="0" err="1"/>
              <a:t>məşğuliyyət</a:t>
            </a:r>
            <a:r>
              <a:rPr lang="en-US" sz="2000" b="1" dirty="0"/>
              <a:t> </a:t>
            </a:r>
            <a:r>
              <a:rPr lang="en-US" sz="2000" b="1" dirty="0" err="1"/>
              <a:t>materiallarını</a:t>
            </a:r>
            <a:r>
              <a:rPr lang="en-US" sz="2000" b="1" dirty="0"/>
              <a:t> </a:t>
            </a:r>
            <a:r>
              <a:rPr lang="en-US" sz="2000" b="1" dirty="0" err="1"/>
              <a:t>təqdim</a:t>
            </a:r>
            <a:r>
              <a:rPr lang="en-US" sz="2000" b="1" dirty="0"/>
              <a:t> </a:t>
            </a:r>
            <a:r>
              <a:rPr lang="en-US" sz="2000" b="1" dirty="0" err="1"/>
              <a:t>edərək</a:t>
            </a:r>
            <a:r>
              <a:rPr lang="en-US" sz="2000" b="1" dirty="0"/>
              <a:t>, </a:t>
            </a:r>
            <a:r>
              <a:rPr lang="en-US" sz="2000" b="1" dirty="0" err="1"/>
              <a:t>onun</a:t>
            </a:r>
            <a:r>
              <a:rPr lang="en-US" sz="2000" b="1" dirty="0"/>
              <a:t> </a:t>
            </a:r>
            <a:r>
              <a:rPr lang="en-US" sz="2000" b="1" dirty="0" err="1"/>
              <a:t>qabiliyyətlərinin</a:t>
            </a:r>
            <a:r>
              <a:rPr lang="en-US" sz="2000" b="1" dirty="0"/>
              <a:t> </a:t>
            </a:r>
            <a:r>
              <a:rPr lang="en-US" sz="2000" b="1" dirty="0" err="1"/>
              <a:t>bu</a:t>
            </a:r>
            <a:r>
              <a:rPr lang="en-US" sz="2000" b="1" dirty="0"/>
              <a:t> </a:t>
            </a:r>
            <a:r>
              <a:rPr lang="en-US" sz="2000" b="1" dirty="0" err="1"/>
              <a:t>surətlə</a:t>
            </a:r>
            <a:r>
              <a:rPr lang="en-US" sz="2000" b="1" dirty="0"/>
              <a:t> </a:t>
            </a:r>
            <a:r>
              <a:rPr lang="en-US" sz="2000" b="1" dirty="0" err="1"/>
              <a:t>heç</a:t>
            </a:r>
            <a:r>
              <a:rPr lang="en-US" sz="2000" b="1" dirty="0"/>
              <a:t> </a:t>
            </a:r>
            <a:r>
              <a:rPr lang="en-US" sz="2000" b="1" dirty="0" err="1"/>
              <a:t>bir</a:t>
            </a:r>
            <a:r>
              <a:rPr lang="en-US" sz="2000" b="1" dirty="0"/>
              <a:t> </a:t>
            </a:r>
            <a:r>
              <a:rPr lang="en-US" sz="2000" b="1" dirty="0" err="1"/>
              <a:t>xarici</a:t>
            </a:r>
            <a:r>
              <a:rPr lang="en-US" sz="2000" b="1" dirty="0"/>
              <a:t> </a:t>
            </a:r>
            <a:r>
              <a:rPr lang="en-US" sz="2000" b="1" dirty="0" err="1"/>
              <a:t>köməyə</a:t>
            </a:r>
            <a:r>
              <a:rPr lang="en-US" sz="2000" b="1" dirty="0"/>
              <a:t> </a:t>
            </a:r>
            <a:r>
              <a:rPr lang="en-US" sz="2000" b="1" dirty="0" err="1"/>
              <a:t>ehtiyac</a:t>
            </a:r>
            <a:r>
              <a:rPr lang="en-US" sz="2000" b="1" dirty="0"/>
              <a:t> </a:t>
            </a:r>
            <a:r>
              <a:rPr lang="en-US" sz="2000" b="1" dirty="0" err="1"/>
              <a:t>qalmadan</a:t>
            </a:r>
            <a:r>
              <a:rPr lang="en-US" sz="2000" b="1" dirty="0"/>
              <a:t> </a:t>
            </a:r>
            <a:r>
              <a:rPr lang="en-US" sz="2000" b="1" dirty="0" err="1"/>
              <a:t>açılıb</a:t>
            </a:r>
            <a:r>
              <a:rPr lang="en-US" sz="2000" b="1" dirty="0"/>
              <a:t> </a:t>
            </a:r>
            <a:r>
              <a:rPr lang="en-US" sz="2000" b="1" dirty="0" err="1"/>
              <a:t>inkişafını</a:t>
            </a:r>
            <a:r>
              <a:rPr lang="en-US" sz="2000" b="1" dirty="0"/>
              <a:t> </a:t>
            </a:r>
            <a:r>
              <a:rPr lang="en-US" sz="2000" b="1" dirty="0" err="1"/>
              <a:t>təmin</a:t>
            </a:r>
            <a:r>
              <a:rPr lang="en-US" sz="2000" b="1" dirty="0"/>
              <a:t> </a:t>
            </a:r>
            <a:r>
              <a:rPr lang="en-US" sz="2000" b="1" dirty="0" err="1"/>
              <a:t>etməkdir</a:t>
            </a:r>
            <a:r>
              <a:rPr lang="en-US" sz="2000" b="1" dirty="0"/>
              <a:t>.</a:t>
            </a:r>
            <a:br>
              <a:rPr lang="en-US" sz="2000" b="1" dirty="0"/>
            </a:br>
            <a:r>
              <a:rPr lang="en-US" sz="2000" b="1" dirty="0" err="1"/>
              <a:t>Demək</a:t>
            </a:r>
            <a:r>
              <a:rPr lang="en-US" sz="2000" b="1" dirty="0"/>
              <a:t> </a:t>
            </a:r>
            <a:r>
              <a:rPr lang="en-US" sz="2000" b="1" dirty="0" err="1"/>
              <a:t>olur</a:t>
            </a:r>
            <a:r>
              <a:rPr lang="en-US" sz="2000" b="1" dirty="0"/>
              <a:t> </a:t>
            </a:r>
            <a:r>
              <a:rPr lang="en-US" sz="2000" b="1" dirty="0" err="1"/>
              <a:t>ki</a:t>
            </a:r>
            <a:r>
              <a:rPr lang="en-US" sz="2000" b="1" dirty="0"/>
              <a:t>, </a:t>
            </a:r>
            <a:r>
              <a:rPr lang="en-US" sz="2000" b="1" dirty="0" err="1"/>
              <a:t>Montessori'ye</a:t>
            </a:r>
            <a:r>
              <a:rPr lang="en-US" sz="2000" b="1" dirty="0"/>
              <a:t> </a:t>
            </a:r>
            <a:r>
              <a:rPr lang="en-US" sz="2000" b="1" dirty="0" err="1"/>
              <a:t>görə</a:t>
            </a:r>
            <a:r>
              <a:rPr lang="en-US" sz="2000" b="1" dirty="0"/>
              <a:t>, </a:t>
            </a:r>
            <a:r>
              <a:rPr lang="en-US" sz="2000" b="1" dirty="0" err="1"/>
              <a:t>hər</a:t>
            </a:r>
            <a:r>
              <a:rPr lang="en-US" sz="2000" b="1" dirty="0"/>
              <a:t> </a:t>
            </a:r>
            <a:r>
              <a:rPr lang="en-US" sz="2000" b="1" dirty="0" err="1"/>
              <a:t>uşaq</a:t>
            </a:r>
            <a:r>
              <a:rPr lang="en-US" sz="2000" b="1" dirty="0"/>
              <a:t> </a:t>
            </a:r>
            <a:r>
              <a:rPr lang="en-US" sz="2000" b="1" dirty="0" err="1"/>
              <a:t>öz</a:t>
            </a:r>
            <a:r>
              <a:rPr lang="en-US" sz="2000" b="1" dirty="0"/>
              <a:t> </a:t>
            </a:r>
            <a:r>
              <a:rPr lang="en-US" sz="2000" b="1" dirty="0" err="1"/>
              <a:t>özünü</a:t>
            </a:r>
            <a:r>
              <a:rPr lang="en-US" sz="2000" b="1" dirty="0"/>
              <a:t> </a:t>
            </a:r>
            <a:r>
              <a:rPr lang="en-US" sz="2000" b="1" dirty="0" err="1"/>
              <a:t>öyrətmə</a:t>
            </a:r>
            <a:r>
              <a:rPr lang="en-US" sz="2000" b="1" dirty="0"/>
              <a:t> </a:t>
            </a:r>
            <a:r>
              <a:rPr lang="en-US" sz="2000" b="1" dirty="0" err="1"/>
              <a:t>gücünə</a:t>
            </a:r>
            <a:r>
              <a:rPr lang="en-US" sz="2000" b="1" dirty="0"/>
              <a:t> </a:t>
            </a:r>
            <a:r>
              <a:rPr lang="en-US" sz="2000" b="1" dirty="0" err="1"/>
              <a:t>malikdir</a:t>
            </a:r>
            <a:r>
              <a:rPr lang="en-US" sz="2000" b="1" dirty="0"/>
              <a:t>.</a:t>
            </a:r>
            <a:br>
              <a:rPr lang="en-US" sz="2000" b="1" dirty="0"/>
            </a:br>
            <a:r>
              <a:rPr lang="en-US" sz="2000" b="1" dirty="0" err="1"/>
              <a:t>Eyni</a:t>
            </a:r>
            <a:r>
              <a:rPr lang="en-US" sz="2000" b="1" dirty="0"/>
              <a:t> </a:t>
            </a:r>
            <a:r>
              <a:rPr lang="en-US" sz="2000" b="1" dirty="0" err="1"/>
              <a:t>şəkildə</a:t>
            </a:r>
            <a:r>
              <a:rPr lang="en-US" sz="2000" b="1" dirty="0"/>
              <a:t> </a:t>
            </a:r>
            <a:r>
              <a:rPr lang="en-US" sz="2000" b="1" dirty="0" err="1"/>
              <a:t>hər</a:t>
            </a:r>
            <a:r>
              <a:rPr lang="en-US" sz="2000" b="1" dirty="0"/>
              <a:t> </a:t>
            </a:r>
            <a:r>
              <a:rPr lang="en-US" sz="2000" b="1" dirty="0" err="1"/>
              <a:t>uşaq</a:t>
            </a:r>
            <a:r>
              <a:rPr lang="en-US" sz="2000" b="1" dirty="0"/>
              <a:t>, </a:t>
            </a:r>
            <a:r>
              <a:rPr lang="en-US" sz="2000" b="1" dirty="0" err="1"/>
              <a:t>öz</a:t>
            </a:r>
            <a:r>
              <a:rPr lang="en-US" sz="2000" b="1" dirty="0"/>
              <a:t> </a:t>
            </a:r>
            <a:r>
              <a:rPr lang="en-US" sz="2000" b="1" dirty="0" err="1"/>
              <a:t>inkişaf</a:t>
            </a:r>
            <a:r>
              <a:rPr lang="en-US" sz="2000" b="1" dirty="0"/>
              <a:t> </a:t>
            </a:r>
            <a:r>
              <a:rPr lang="en-US" sz="2000" b="1" dirty="0" err="1"/>
              <a:t>addımında</a:t>
            </a:r>
            <a:r>
              <a:rPr lang="en-US" sz="2000" b="1" dirty="0"/>
              <a:t> </a:t>
            </a:r>
            <a:r>
              <a:rPr lang="en-US" sz="2000" b="1" dirty="0" err="1"/>
              <a:t>uyğun</a:t>
            </a:r>
            <a:r>
              <a:rPr lang="en-US" sz="2000" b="1" dirty="0"/>
              <a:t> </a:t>
            </a:r>
            <a:r>
              <a:rPr lang="en-US" sz="2000" b="1" dirty="0" err="1"/>
              <a:t>bir</a:t>
            </a:r>
            <a:r>
              <a:rPr lang="en-US" sz="2000" b="1" dirty="0"/>
              <a:t> </a:t>
            </a:r>
            <a:r>
              <a:rPr lang="en-US" sz="2000" b="1" dirty="0" err="1"/>
              <a:t>şəkildə</a:t>
            </a:r>
            <a:r>
              <a:rPr lang="en-US" sz="2000" b="1" dirty="0"/>
              <a:t>, </a:t>
            </a:r>
            <a:r>
              <a:rPr lang="en-US" sz="2000" b="1" dirty="0" err="1"/>
              <a:t>müəyyən</a:t>
            </a:r>
            <a:r>
              <a:rPr lang="en-US" sz="2000" b="1" dirty="0"/>
              <a:t> </a:t>
            </a:r>
            <a:r>
              <a:rPr lang="en-US" sz="2000" b="1" dirty="0" err="1"/>
              <a:t>bir</a:t>
            </a:r>
            <a:r>
              <a:rPr lang="en-US" sz="2000" b="1" dirty="0"/>
              <a:t> </a:t>
            </a:r>
            <a:r>
              <a:rPr lang="en-US" sz="2000" b="1" dirty="0" err="1"/>
              <a:t>fəaliyyət</a:t>
            </a:r>
            <a:r>
              <a:rPr lang="en-US" sz="2000" b="1" dirty="0"/>
              <a:t> </a:t>
            </a:r>
            <a:r>
              <a:rPr lang="en-US" sz="2000" b="1" dirty="0" err="1"/>
              <a:t>göstərmə</a:t>
            </a:r>
            <a:r>
              <a:rPr lang="en-US" sz="2000" b="1" dirty="0"/>
              <a:t> </a:t>
            </a:r>
            <a:r>
              <a:rPr lang="en-US" sz="2000" b="1" dirty="0" err="1"/>
              <a:t>ehtiyacından</a:t>
            </a:r>
            <a:r>
              <a:rPr lang="en-US" sz="2000" b="1" dirty="0"/>
              <a:t> </a:t>
            </a:r>
            <a:r>
              <a:rPr lang="en-US" sz="2000" b="1" dirty="0" err="1"/>
              <a:t>malikdir</a:t>
            </a:r>
            <a:r>
              <a:rPr lang="en-US" sz="2000" b="1" dirty="0"/>
              <a:t>.</a:t>
            </a:r>
            <a:endParaRPr lang="tr-TR" sz="2000" b="1" dirty="0">
              <a:solidFill>
                <a:srgbClr val="000000"/>
              </a:solidFill>
            </a:endParaRPr>
          </a:p>
        </p:txBody>
      </p:sp>
      <p:sp>
        <p:nvSpPr>
          <p:cNvPr id="22531" name="Text Box 3"/>
          <p:cNvSpPr txBox="1">
            <a:spLocks noChangeArrowheads="1"/>
          </p:cNvSpPr>
          <p:nvPr/>
        </p:nvSpPr>
        <p:spPr bwMode="auto">
          <a:xfrm>
            <a:off x="6240464" y="381000"/>
            <a:ext cx="3959225" cy="5940088"/>
          </a:xfrm>
          <a:prstGeom prst="rect">
            <a:avLst/>
          </a:prstGeom>
          <a:solidFill>
            <a:schemeClr val="accent1"/>
          </a:solidFill>
          <a:ln w="9525">
            <a:noFill/>
            <a:miter lim="800000"/>
            <a:headEnd/>
            <a:tailEnd/>
          </a:ln>
        </p:spPr>
        <p:txBody>
          <a:bodyPr wrap="square">
            <a:spAutoFit/>
          </a:bodyPr>
          <a:lstStyle/>
          <a:p>
            <a:r>
              <a:rPr lang="en-US" sz="2000" b="1" dirty="0" err="1">
                <a:solidFill>
                  <a:schemeClr val="bg1"/>
                </a:solidFill>
              </a:rPr>
              <a:t>Əgər</a:t>
            </a:r>
            <a:r>
              <a:rPr lang="en-US" sz="2000" b="1" dirty="0">
                <a:solidFill>
                  <a:schemeClr val="bg1"/>
                </a:solidFill>
              </a:rPr>
              <a:t> </a:t>
            </a:r>
            <a:r>
              <a:rPr lang="en-US" sz="2000" b="1" dirty="0" err="1">
                <a:solidFill>
                  <a:schemeClr val="bg1"/>
                </a:solidFill>
              </a:rPr>
              <a:t>bu</a:t>
            </a:r>
            <a:r>
              <a:rPr lang="en-US" sz="2000" b="1" dirty="0">
                <a:solidFill>
                  <a:schemeClr val="bg1"/>
                </a:solidFill>
              </a:rPr>
              <a:t> </a:t>
            </a:r>
            <a:r>
              <a:rPr lang="en-US" sz="2000" b="1" dirty="0" err="1">
                <a:solidFill>
                  <a:schemeClr val="bg1"/>
                </a:solidFill>
              </a:rPr>
              <a:t>şərtlər</a:t>
            </a:r>
            <a:r>
              <a:rPr lang="en-US" sz="2000" b="1" dirty="0">
                <a:solidFill>
                  <a:schemeClr val="bg1"/>
                </a:solidFill>
              </a:rPr>
              <a:t> </a:t>
            </a:r>
            <a:r>
              <a:rPr lang="en-US" sz="2000" b="1" dirty="0" err="1">
                <a:solidFill>
                  <a:schemeClr val="bg1"/>
                </a:solidFill>
              </a:rPr>
              <a:t>təmin</a:t>
            </a:r>
            <a:r>
              <a:rPr lang="en-US" sz="2000" b="1" dirty="0">
                <a:solidFill>
                  <a:schemeClr val="bg1"/>
                </a:solidFill>
              </a:rPr>
              <a:t> </a:t>
            </a:r>
            <a:r>
              <a:rPr lang="en-US" sz="2000" b="1" dirty="0" err="1">
                <a:solidFill>
                  <a:schemeClr val="bg1"/>
                </a:solidFill>
              </a:rPr>
              <a:t>edilsə</a:t>
            </a:r>
            <a:r>
              <a:rPr lang="en-US" sz="2000" b="1" dirty="0">
                <a:solidFill>
                  <a:schemeClr val="bg1"/>
                </a:solidFill>
              </a:rPr>
              <a:t>, o </a:t>
            </a:r>
            <a:r>
              <a:rPr lang="en-US" sz="2000" b="1" dirty="0" err="1">
                <a:solidFill>
                  <a:schemeClr val="bg1"/>
                </a:solidFill>
              </a:rPr>
              <a:t>zaman</a:t>
            </a:r>
            <a:r>
              <a:rPr lang="en-US" sz="2000" b="1" dirty="0">
                <a:solidFill>
                  <a:schemeClr val="bg1"/>
                </a:solidFill>
              </a:rPr>
              <a:t> </a:t>
            </a:r>
            <a:r>
              <a:rPr lang="en-US" sz="2000" b="1" dirty="0" err="1">
                <a:solidFill>
                  <a:schemeClr val="bg1"/>
                </a:solidFill>
              </a:rPr>
              <a:t>uşaq</a:t>
            </a:r>
            <a:r>
              <a:rPr lang="en-US" sz="2000" b="1" dirty="0">
                <a:solidFill>
                  <a:schemeClr val="bg1"/>
                </a:solidFill>
              </a:rPr>
              <a:t>, </a:t>
            </a:r>
            <a:r>
              <a:rPr lang="en-US" sz="2000" b="1" dirty="0" err="1">
                <a:solidFill>
                  <a:schemeClr val="bg1"/>
                </a:solidFill>
              </a:rPr>
              <a:t>yetkinlərin</a:t>
            </a:r>
            <a:r>
              <a:rPr lang="en-US" sz="2000" b="1" dirty="0">
                <a:solidFill>
                  <a:schemeClr val="bg1"/>
                </a:solidFill>
              </a:rPr>
              <a:t> </a:t>
            </a:r>
            <a:r>
              <a:rPr lang="en-US" sz="2000" b="1" dirty="0" err="1">
                <a:solidFill>
                  <a:schemeClr val="bg1"/>
                </a:solidFill>
              </a:rPr>
              <a:t>başqa</a:t>
            </a:r>
            <a:r>
              <a:rPr lang="en-US" sz="2000" b="1" dirty="0">
                <a:solidFill>
                  <a:schemeClr val="bg1"/>
                </a:solidFill>
              </a:rPr>
              <a:t> </a:t>
            </a:r>
            <a:r>
              <a:rPr lang="en-US" sz="2000" b="1" dirty="0" err="1">
                <a:solidFill>
                  <a:schemeClr val="bg1"/>
                </a:solidFill>
              </a:rPr>
              <a:t>bir</a:t>
            </a:r>
            <a:r>
              <a:rPr lang="en-US" sz="2000" b="1" dirty="0">
                <a:solidFill>
                  <a:schemeClr val="bg1"/>
                </a:solidFill>
              </a:rPr>
              <a:t> </a:t>
            </a:r>
            <a:r>
              <a:rPr lang="en-US" sz="2000" b="1" dirty="0" err="1">
                <a:solidFill>
                  <a:schemeClr val="bg1"/>
                </a:solidFill>
              </a:rPr>
              <a:t>təsirinə</a:t>
            </a:r>
            <a:r>
              <a:rPr lang="en-US" sz="2000" b="1" dirty="0">
                <a:solidFill>
                  <a:schemeClr val="bg1"/>
                </a:solidFill>
              </a:rPr>
              <a:t> </a:t>
            </a:r>
            <a:r>
              <a:rPr lang="en-US" sz="2000" b="1" dirty="0" err="1">
                <a:solidFill>
                  <a:schemeClr val="bg1"/>
                </a:solidFill>
              </a:rPr>
              <a:t>gərək</a:t>
            </a:r>
            <a:r>
              <a:rPr lang="en-US" sz="2000" b="1" dirty="0">
                <a:solidFill>
                  <a:schemeClr val="bg1"/>
                </a:solidFill>
              </a:rPr>
              <a:t> </a:t>
            </a:r>
            <a:r>
              <a:rPr lang="en-US" sz="2000" b="1" dirty="0" err="1">
                <a:solidFill>
                  <a:schemeClr val="bg1"/>
                </a:solidFill>
              </a:rPr>
              <a:t>qalmadan</a:t>
            </a:r>
            <a:r>
              <a:rPr lang="en-US" sz="2000" b="1" dirty="0">
                <a:solidFill>
                  <a:schemeClr val="bg1"/>
                </a:solidFill>
              </a:rPr>
              <a:t>, </a:t>
            </a:r>
            <a:r>
              <a:rPr lang="en-US" sz="2000" b="1" dirty="0" err="1">
                <a:solidFill>
                  <a:schemeClr val="bg1"/>
                </a:solidFill>
              </a:rPr>
              <a:t>bu</a:t>
            </a:r>
            <a:r>
              <a:rPr lang="en-US" sz="2000" b="1" dirty="0">
                <a:solidFill>
                  <a:schemeClr val="bg1"/>
                </a:solidFill>
              </a:rPr>
              <a:t> </a:t>
            </a:r>
            <a:r>
              <a:rPr lang="en-US" sz="2000" b="1" dirty="0" err="1">
                <a:solidFill>
                  <a:schemeClr val="bg1"/>
                </a:solidFill>
              </a:rPr>
              <a:t>fəaliyyətlərini</a:t>
            </a:r>
            <a:r>
              <a:rPr lang="en-US" sz="2000" b="1" dirty="0">
                <a:solidFill>
                  <a:schemeClr val="bg1"/>
                </a:solidFill>
              </a:rPr>
              <a:t> tam </a:t>
            </a:r>
            <a:r>
              <a:rPr lang="en-US" sz="2000" b="1" dirty="0" err="1">
                <a:solidFill>
                  <a:schemeClr val="bg1"/>
                </a:solidFill>
              </a:rPr>
              <a:t>olaraq</a:t>
            </a:r>
            <a:r>
              <a:rPr lang="en-US" sz="2000" b="1" dirty="0">
                <a:solidFill>
                  <a:schemeClr val="bg1"/>
                </a:solidFill>
              </a:rPr>
              <a:t> </a:t>
            </a:r>
            <a:r>
              <a:rPr lang="en-US" sz="2000" b="1" dirty="0" err="1">
                <a:solidFill>
                  <a:schemeClr val="bg1"/>
                </a:solidFill>
              </a:rPr>
              <a:t>və</a:t>
            </a:r>
            <a:r>
              <a:rPr lang="en-US" sz="2000" b="1" dirty="0">
                <a:solidFill>
                  <a:schemeClr val="bg1"/>
                </a:solidFill>
              </a:rPr>
              <a:t> </a:t>
            </a:r>
            <a:r>
              <a:rPr lang="en-US" sz="2000" b="1" dirty="0" err="1">
                <a:solidFill>
                  <a:schemeClr val="bg1"/>
                </a:solidFill>
              </a:rPr>
              <a:t>davamlı</a:t>
            </a:r>
            <a:r>
              <a:rPr lang="en-US" sz="2000" b="1" dirty="0">
                <a:solidFill>
                  <a:schemeClr val="bg1"/>
                </a:solidFill>
              </a:rPr>
              <a:t> </a:t>
            </a:r>
            <a:r>
              <a:rPr lang="en-US" sz="2000" b="1" dirty="0" err="1">
                <a:solidFill>
                  <a:schemeClr val="bg1"/>
                </a:solidFill>
              </a:rPr>
              <a:t>bir</a:t>
            </a:r>
            <a:r>
              <a:rPr lang="en-US" sz="2000" b="1" dirty="0">
                <a:solidFill>
                  <a:schemeClr val="bg1"/>
                </a:solidFill>
              </a:rPr>
              <a:t> </a:t>
            </a:r>
            <a:r>
              <a:rPr lang="en-US" sz="2000" b="1" dirty="0" err="1">
                <a:solidFill>
                  <a:schemeClr val="bg1"/>
                </a:solidFill>
              </a:rPr>
              <a:t>şəkildə</a:t>
            </a:r>
            <a:r>
              <a:rPr lang="en-US" sz="2000" b="1" dirty="0">
                <a:solidFill>
                  <a:schemeClr val="bg1"/>
                </a:solidFill>
              </a:rPr>
              <a:t> </a:t>
            </a:r>
            <a:r>
              <a:rPr lang="en-US" sz="2000" b="1" dirty="0" err="1">
                <a:solidFill>
                  <a:schemeClr val="bg1"/>
                </a:solidFill>
              </a:rPr>
              <a:t>yerinə</a:t>
            </a:r>
            <a:r>
              <a:rPr lang="en-US" sz="2000" b="1" dirty="0">
                <a:solidFill>
                  <a:schemeClr val="bg1"/>
                </a:solidFill>
              </a:rPr>
              <a:t> </a:t>
            </a:r>
            <a:r>
              <a:rPr lang="en-US" sz="2000" b="1" dirty="0" err="1">
                <a:solidFill>
                  <a:schemeClr val="bg1"/>
                </a:solidFill>
              </a:rPr>
              <a:t>yetirər</a:t>
            </a:r>
            <a:r>
              <a:rPr lang="en-US" sz="2000" b="1" dirty="0">
                <a:solidFill>
                  <a:schemeClr val="bg1"/>
                </a:solidFill>
              </a:rPr>
              <a:t>.</a:t>
            </a:r>
            <a:br>
              <a:rPr lang="en-US" sz="2000" b="1" dirty="0">
                <a:solidFill>
                  <a:schemeClr val="bg1"/>
                </a:solidFill>
              </a:rPr>
            </a:br>
            <a:r>
              <a:rPr lang="en-US" sz="2000" b="1" dirty="0">
                <a:solidFill>
                  <a:schemeClr val="bg1"/>
                </a:solidFill>
              </a:rPr>
              <a:t>Bu </a:t>
            </a:r>
            <a:r>
              <a:rPr lang="en-US" sz="2000" b="1" dirty="0" err="1">
                <a:solidFill>
                  <a:schemeClr val="bg1"/>
                </a:solidFill>
              </a:rPr>
              <a:t>surətlə</a:t>
            </a:r>
            <a:r>
              <a:rPr lang="en-US" sz="2000" b="1" dirty="0">
                <a:solidFill>
                  <a:schemeClr val="bg1"/>
                </a:solidFill>
              </a:rPr>
              <a:t> </a:t>
            </a:r>
            <a:r>
              <a:rPr lang="en-US" sz="2000" b="1" dirty="0" err="1">
                <a:solidFill>
                  <a:schemeClr val="bg1"/>
                </a:solidFill>
              </a:rPr>
              <a:t>uşaq</a:t>
            </a:r>
            <a:r>
              <a:rPr lang="en-US" sz="2000" b="1" dirty="0">
                <a:solidFill>
                  <a:schemeClr val="bg1"/>
                </a:solidFill>
              </a:rPr>
              <a:t>, </a:t>
            </a:r>
            <a:r>
              <a:rPr lang="en-US" sz="2000" b="1" dirty="0" err="1">
                <a:solidFill>
                  <a:schemeClr val="bg1"/>
                </a:solidFill>
              </a:rPr>
              <a:t>öz</a:t>
            </a:r>
            <a:r>
              <a:rPr lang="en-US" sz="2000" b="1" dirty="0">
                <a:solidFill>
                  <a:schemeClr val="bg1"/>
                </a:solidFill>
              </a:rPr>
              <a:t> </a:t>
            </a:r>
            <a:r>
              <a:rPr lang="en-US" sz="2000" b="1" dirty="0" err="1">
                <a:solidFill>
                  <a:schemeClr val="bg1"/>
                </a:solidFill>
              </a:rPr>
              <a:t>özünü</a:t>
            </a:r>
            <a:r>
              <a:rPr lang="en-US" sz="2000" b="1" dirty="0">
                <a:solidFill>
                  <a:schemeClr val="bg1"/>
                </a:solidFill>
              </a:rPr>
              <a:t> </a:t>
            </a:r>
            <a:r>
              <a:rPr lang="en-US" sz="2000" b="1" dirty="0" err="1">
                <a:solidFill>
                  <a:schemeClr val="bg1"/>
                </a:solidFill>
              </a:rPr>
              <a:t>təmin</a:t>
            </a:r>
            <a:r>
              <a:rPr lang="en-US" sz="2000" b="1" dirty="0">
                <a:solidFill>
                  <a:schemeClr val="bg1"/>
                </a:solidFill>
              </a:rPr>
              <a:t> </a:t>
            </a:r>
            <a:r>
              <a:rPr lang="en-US" sz="2000" b="1" dirty="0" err="1">
                <a:solidFill>
                  <a:schemeClr val="bg1"/>
                </a:solidFill>
              </a:rPr>
              <a:t>edər</a:t>
            </a:r>
            <a:r>
              <a:rPr lang="en-US" sz="2000" b="1" dirty="0">
                <a:solidFill>
                  <a:schemeClr val="bg1"/>
                </a:solidFill>
              </a:rPr>
              <a:t> </a:t>
            </a:r>
            <a:r>
              <a:rPr lang="en-US" sz="2000" b="1" dirty="0" err="1">
                <a:solidFill>
                  <a:schemeClr val="bg1"/>
                </a:solidFill>
              </a:rPr>
              <a:t>və</a:t>
            </a:r>
            <a:r>
              <a:rPr lang="en-US" sz="2000" b="1" dirty="0">
                <a:solidFill>
                  <a:schemeClr val="bg1"/>
                </a:solidFill>
              </a:rPr>
              <a:t> </a:t>
            </a:r>
            <a:r>
              <a:rPr lang="en-US" sz="2000" b="1" dirty="0" err="1">
                <a:solidFill>
                  <a:schemeClr val="bg1"/>
                </a:solidFill>
              </a:rPr>
              <a:t>fərqinə</a:t>
            </a:r>
            <a:r>
              <a:rPr lang="en-US" sz="2000" b="1" dirty="0">
                <a:solidFill>
                  <a:schemeClr val="bg1"/>
                </a:solidFill>
              </a:rPr>
              <a:t> </a:t>
            </a:r>
            <a:r>
              <a:rPr lang="en-US" sz="2000" b="1" dirty="0" err="1">
                <a:solidFill>
                  <a:schemeClr val="bg1"/>
                </a:solidFill>
              </a:rPr>
              <a:t>belə</a:t>
            </a:r>
            <a:r>
              <a:rPr lang="en-US" sz="2000" b="1" dirty="0">
                <a:solidFill>
                  <a:schemeClr val="bg1"/>
                </a:solidFill>
              </a:rPr>
              <a:t> </a:t>
            </a:r>
            <a:r>
              <a:rPr lang="en-US" sz="2000" b="1" dirty="0" err="1">
                <a:solidFill>
                  <a:schemeClr val="bg1"/>
                </a:solidFill>
              </a:rPr>
              <a:t>varmadan</a:t>
            </a:r>
            <a:r>
              <a:rPr lang="en-US" sz="2000" b="1" dirty="0">
                <a:solidFill>
                  <a:schemeClr val="bg1"/>
                </a:solidFill>
              </a:rPr>
              <a:t> </a:t>
            </a:r>
            <a:r>
              <a:rPr lang="en-US" sz="2000" b="1" dirty="0" err="1">
                <a:solidFill>
                  <a:schemeClr val="bg1"/>
                </a:solidFill>
              </a:rPr>
              <a:t>öz</a:t>
            </a:r>
            <a:r>
              <a:rPr lang="en-US" sz="2000" b="1" dirty="0">
                <a:solidFill>
                  <a:schemeClr val="bg1"/>
                </a:solidFill>
              </a:rPr>
              <a:t> </a:t>
            </a:r>
            <a:r>
              <a:rPr lang="en-US" sz="2000" b="1" dirty="0" err="1">
                <a:solidFill>
                  <a:schemeClr val="bg1"/>
                </a:solidFill>
              </a:rPr>
              <a:t>özünü</a:t>
            </a:r>
            <a:r>
              <a:rPr lang="en-US" sz="2000" b="1" dirty="0">
                <a:solidFill>
                  <a:schemeClr val="bg1"/>
                </a:solidFill>
              </a:rPr>
              <a:t> </a:t>
            </a:r>
            <a:r>
              <a:rPr lang="en-US" sz="2000" b="1" dirty="0" err="1">
                <a:solidFill>
                  <a:schemeClr val="bg1"/>
                </a:solidFill>
              </a:rPr>
              <a:t>inkişaf</a:t>
            </a:r>
            <a:r>
              <a:rPr lang="en-US" sz="2000" b="1" dirty="0">
                <a:solidFill>
                  <a:schemeClr val="bg1"/>
                </a:solidFill>
              </a:rPr>
              <a:t> </a:t>
            </a:r>
            <a:r>
              <a:rPr lang="en-US" sz="2000" b="1" dirty="0" err="1">
                <a:solidFill>
                  <a:schemeClr val="bg1"/>
                </a:solidFill>
              </a:rPr>
              <a:t>etdirərək</a:t>
            </a:r>
            <a:r>
              <a:rPr lang="en-US" sz="2000" b="1" dirty="0">
                <a:solidFill>
                  <a:schemeClr val="bg1"/>
                </a:solidFill>
              </a:rPr>
              <a:t> </a:t>
            </a:r>
            <a:r>
              <a:rPr lang="en-US" sz="2000" b="1" dirty="0" err="1">
                <a:solidFill>
                  <a:schemeClr val="bg1"/>
                </a:solidFill>
              </a:rPr>
              <a:t>öyrədər</a:t>
            </a:r>
            <a:r>
              <a:rPr lang="en-US" sz="2000" b="1" dirty="0">
                <a:solidFill>
                  <a:schemeClr val="bg1"/>
                </a:solidFill>
              </a:rPr>
              <a:t>.</a:t>
            </a:r>
            <a:br>
              <a:rPr lang="en-US" sz="2000" b="1" dirty="0">
                <a:solidFill>
                  <a:schemeClr val="bg1"/>
                </a:solidFill>
              </a:rPr>
            </a:br>
            <a:r>
              <a:rPr lang="en-US" sz="2000" b="1" dirty="0">
                <a:solidFill>
                  <a:schemeClr val="bg1"/>
                </a:solidFill>
              </a:rPr>
              <a:t>Bu </a:t>
            </a:r>
            <a:r>
              <a:rPr lang="en-US" sz="2000" b="1" dirty="0" err="1">
                <a:solidFill>
                  <a:schemeClr val="bg1"/>
                </a:solidFill>
              </a:rPr>
              <a:t>görüşə</a:t>
            </a:r>
            <a:r>
              <a:rPr lang="en-US" sz="2000" b="1" dirty="0">
                <a:solidFill>
                  <a:schemeClr val="bg1"/>
                </a:solidFill>
              </a:rPr>
              <a:t> </a:t>
            </a:r>
            <a:r>
              <a:rPr lang="en-US" sz="2000" b="1" dirty="0" err="1">
                <a:solidFill>
                  <a:schemeClr val="bg1"/>
                </a:solidFill>
              </a:rPr>
              <a:t>görə</a:t>
            </a:r>
            <a:r>
              <a:rPr lang="en-US" sz="2000" b="1" dirty="0">
                <a:solidFill>
                  <a:schemeClr val="bg1"/>
                </a:solidFill>
              </a:rPr>
              <a:t> </a:t>
            </a:r>
            <a:r>
              <a:rPr lang="en-US" sz="2000" b="1" dirty="0" err="1">
                <a:solidFill>
                  <a:schemeClr val="bg1"/>
                </a:solidFill>
              </a:rPr>
              <a:t>təlimatçı</a:t>
            </a:r>
            <a:r>
              <a:rPr lang="en-US" sz="2000" b="1" dirty="0">
                <a:solidFill>
                  <a:schemeClr val="bg1"/>
                </a:solidFill>
              </a:rPr>
              <a:t> </a:t>
            </a:r>
            <a:r>
              <a:rPr lang="en-US" sz="2000" b="1" dirty="0" err="1">
                <a:solidFill>
                  <a:schemeClr val="bg1"/>
                </a:solidFill>
              </a:rPr>
              <a:t>bir</a:t>
            </a:r>
            <a:r>
              <a:rPr lang="en-US" sz="2000" b="1" dirty="0">
                <a:solidFill>
                  <a:schemeClr val="bg1"/>
                </a:solidFill>
              </a:rPr>
              <a:t> </a:t>
            </a:r>
            <a:r>
              <a:rPr lang="en-US" sz="2000" b="1" dirty="0" err="1">
                <a:solidFill>
                  <a:schemeClr val="bg1"/>
                </a:solidFill>
              </a:rPr>
              <a:t>adamın</a:t>
            </a:r>
            <a:r>
              <a:rPr lang="en-US" sz="2000" b="1" dirty="0">
                <a:solidFill>
                  <a:schemeClr val="bg1"/>
                </a:solidFill>
              </a:rPr>
              <a:t> </a:t>
            </a:r>
            <a:r>
              <a:rPr lang="en-US" sz="2000" b="1" dirty="0" err="1">
                <a:solidFill>
                  <a:schemeClr val="bg1"/>
                </a:solidFill>
              </a:rPr>
              <a:t>etməsi</a:t>
            </a:r>
            <a:r>
              <a:rPr lang="en-US" sz="2000" b="1" dirty="0">
                <a:solidFill>
                  <a:schemeClr val="bg1"/>
                </a:solidFill>
              </a:rPr>
              <a:t> </a:t>
            </a:r>
            <a:r>
              <a:rPr lang="en-US" sz="2000" b="1" dirty="0" err="1">
                <a:solidFill>
                  <a:schemeClr val="bg1"/>
                </a:solidFill>
              </a:rPr>
              <a:t>lazım</a:t>
            </a:r>
            <a:r>
              <a:rPr lang="en-US" sz="2000" b="1" dirty="0">
                <a:solidFill>
                  <a:schemeClr val="bg1"/>
                </a:solidFill>
              </a:rPr>
              <a:t> </a:t>
            </a:r>
            <a:r>
              <a:rPr lang="en-US" sz="2000" b="1" dirty="0" err="1">
                <a:solidFill>
                  <a:schemeClr val="bg1"/>
                </a:solidFill>
              </a:rPr>
              <a:t>olan</a:t>
            </a:r>
            <a:r>
              <a:rPr lang="en-US" sz="2000" b="1" dirty="0">
                <a:solidFill>
                  <a:schemeClr val="bg1"/>
                </a:solidFill>
              </a:rPr>
              <a:t> </a:t>
            </a:r>
            <a:r>
              <a:rPr lang="en-US" sz="2000" b="1" dirty="0" err="1">
                <a:solidFill>
                  <a:schemeClr val="bg1"/>
                </a:solidFill>
              </a:rPr>
              <a:t>əsas</a:t>
            </a:r>
            <a:r>
              <a:rPr lang="en-US" sz="2000" b="1" dirty="0">
                <a:solidFill>
                  <a:schemeClr val="bg1"/>
                </a:solidFill>
              </a:rPr>
              <a:t> </a:t>
            </a:r>
            <a:r>
              <a:rPr lang="en-US" sz="2000" b="1" dirty="0" err="1">
                <a:solidFill>
                  <a:schemeClr val="bg1"/>
                </a:solidFill>
              </a:rPr>
              <a:t>məsələ</a:t>
            </a:r>
            <a:r>
              <a:rPr lang="en-US" sz="2000" b="1" dirty="0">
                <a:solidFill>
                  <a:schemeClr val="bg1"/>
                </a:solidFill>
              </a:rPr>
              <a:t> </a:t>
            </a:r>
            <a:r>
              <a:rPr lang="en-US" sz="2000" b="1" dirty="0" err="1">
                <a:solidFill>
                  <a:schemeClr val="bg1"/>
                </a:solidFill>
              </a:rPr>
              <a:t>budur</a:t>
            </a:r>
            <a:r>
              <a:rPr lang="en-US" sz="2000" b="1" dirty="0">
                <a:solidFill>
                  <a:schemeClr val="bg1"/>
                </a:solidFill>
              </a:rPr>
              <a:t>: </a:t>
            </a:r>
            <a:r>
              <a:rPr lang="en-US" sz="2000" b="1" dirty="0" err="1">
                <a:solidFill>
                  <a:schemeClr val="bg1"/>
                </a:solidFill>
              </a:rPr>
              <a:t>Uşağın</a:t>
            </a:r>
            <a:r>
              <a:rPr lang="en-US" sz="2000" b="1" dirty="0">
                <a:solidFill>
                  <a:schemeClr val="bg1"/>
                </a:solidFill>
              </a:rPr>
              <a:t> </a:t>
            </a:r>
            <a:r>
              <a:rPr lang="en-US" sz="2000" b="1" dirty="0" err="1">
                <a:solidFill>
                  <a:schemeClr val="bg1"/>
                </a:solidFill>
              </a:rPr>
              <a:t>ehtiyacları</a:t>
            </a:r>
            <a:r>
              <a:rPr lang="en-US" sz="2000" b="1" dirty="0">
                <a:solidFill>
                  <a:schemeClr val="bg1"/>
                </a:solidFill>
              </a:rPr>
              <a:t> </a:t>
            </a:r>
            <a:r>
              <a:rPr lang="en-US" sz="2000" b="1" dirty="0" err="1">
                <a:solidFill>
                  <a:schemeClr val="bg1"/>
                </a:solidFill>
              </a:rPr>
              <a:t>nələrdir</a:t>
            </a:r>
            <a:r>
              <a:rPr lang="en-US" sz="2000" b="1" dirty="0">
                <a:solidFill>
                  <a:schemeClr val="bg1"/>
                </a:solidFill>
              </a:rPr>
              <a:t>?</a:t>
            </a:r>
            <a:br>
              <a:rPr lang="en-US" sz="2000" b="1" dirty="0">
                <a:solidFill>
                  <a:schemeClr val="bg1"/>
                </a:solidFill>
              </a:rPr>
            </a:br>
            <a:r>
              <a:rPr lang="en-US" sz="2000" b="1" dirty="0" err="1">
                <a:solidFill>
                  <a:schemeClr val="bg1"/>
                </a:solidFill>
              </a:rPr>
              <a:t>Ehtiyaclarına</a:t>
            </a:r>
            <a:r>
              <a:rPr lang="en-US" sz="2000" b="1" dirty="0">
                <a:solidFill>
                  <a:schemeClr val="bg1"/>
                </a:solidFill>
              </a:rPr>
              <a:t> </a:t>
            </a:r>
            <a:r>
              <a:rPr lang="en-US" sz="2000" b="1" dirty="0" err="1">
                <a:solidFill>
                  <a:schemeClr val="bg1"/>
                </a:solidFill>
              </a:rPr>
              <a:t>nə</a:t>
            </a:r>
            <a:r>
              <a:rPr lang="en-US" sz="2000" b="1" dirty="0">
                <a:solidFill>
                  <a:schemeClr val="bg1"/>
                </a:solidFill>
              </a:rPr>
              <a:t> </a:t>
            </a:r>
            <a:r>
              <a:rPr lang="en-US" sz="2000" b="1" dirty="0" err="1">
                <a:solidFill>
                  <a:schemeClr val="bg1"/>
                </a:solidFill>
              </a:rPr>
              <a:t>şəkildə</a:t>
            </a:r>
            <a:r>
              <a:rPr lang="en-US" sz="2000" b="1" dirty="0">
                <a:solidFill>
                  <a:schemeClr val="bg1"/>
                </a:solidFill>
              </a:rPr>
              <a:t> </a:t>
            </a:r>
            <a:r>
              <a:rPr lang="en-US" sz="2000" b="1" dirty="0" err="1">
                <a:solidFill>
                  <a:schemeClr val="bg1"/>
                </a:solidFill>
              </a:rPr>
              <a:t>cavab</a:t>
            </a:r>
            <a:r>
              <a:rPr lang="en-US" sz="2000" b="1" dirty="0">
                <a:solidFill>
                  <a:schemeClr val="bg1"/>
                </a:solidFill>
              </a:rPr>
              <a:t> </a:t>
            </a:r>
            <a:r>
              <a:rPr lang="en-US" sz="2000" b="1" dirty="0" err="1">
                <a:solidFill>
                  <a:schemeClr val="bg1"/>
                </a:solidFill>
              </a:rPr>
              <a:t>vermək</a:t>
            </a:r>
            <a:r>
              <a:rPr lang="en-US" sz="2000" b="1" dirty="0">
                <a:solidFill>
                  <a:schemeClr val="bg1"/>
                </a:solidFill>
              </a:rPr>
              <a:t> </a:t>
            </a:r>
            <a:r>
              <a:rPr lang="en-US" sz="2000" b="1" dirty="0" err="1">
                <a:solidFill>
                  <a:schemeClr val="bg1"/>
                </a:solidFill>
              </a:rPr>
              <a:t>lazımdır</a:t>
            </a:r>
            <a:r>
              <a:rPr lang="en-US" sz="2000" b="1" dirty="0">
                <a:solidFill>
                  <a:schemeClr val="bg1"/>
                </a:solidFill>
              </a:rPr>
              <a:t>?</a:t>
            </a:r>
            <a:br>
              <a:rPr lang="en-US" sz="2000" b="1" dirty="0">
                <a:solidFill>
                  <a:schemeClr val="bg1"/>
                </a:solidFill>
              </a:rPr>
            </a:br>
            <a:r>
              <a:rPr lang="en-US" sz="2000" b="1" dirty="0" err="1">
                <a:solidFill>
                  <a:schemeClr val="bg1"/>
                </a:solidFill>
              </a:rPr>
              <a:t>Bunlar</a:t>
            </a:r>
            <a:r>
              <a:rPr lang="en-US" sz="2000" b="1" dirty="0">
                <a:solidFill>
                  <a:schemeClr val="bg1"/>
                </a:solidFill>
              </a:rPr>
              <a:t> </a:t>
            </a:r>
            <a:r>
              <a:rPr lang="en-US" sz="2000" b="1" dirty="0" err="1">
                <a:solidFill>
                  <a:schemeClr val="bg1"/>
                </a:solidFill>
              </a:rPr>
              <a:t>təsbit</a:t>
            </a:r>
            <a:r>
              <a:rPr lang="en-US" sz="2000" b="1" dirty="0">
                <a:solidFill>
                  <a:schemeClr val="bg1"/>
                </a:solidFill>
              </a:rPr>
              <a:t> </a:t>
            </a:r>
            <a:r>
              <a:rPr lang="en-US" sz="2000" b="1" dirty="0" err="1">
                <a:solidFill>
                  <a:schemeClr val="bg1"/>
                </a:solidFill>
              </a:rPr>
              <a:t>edildikdən</a:t>
            </a:r>
            <a:r>
              <a:rPr lang="en-US" sz="2000" b="1" dirty="0">
                <a:solidFill>
                  <a:schemeClr val="bg1"/>
                </a:solidFill>
              </a:rPr>
              <a:t> </a:t>
            </a:r>
            <a:r>
              <a:rPr lang="en-US" sz="2000" b="1" dirty="0" err="1">
                <a:solidFill>
                  <a:schemeClr val="bg1"/>
                </a:solidFill>
              </a:rPr>
              <a:t>sonra</a:t>
            </a:r>
            <a:r>
              <a:rPr lang="en-US" sz="2000" b="1" dirty="0">
                <a:solidFill>
                  <a:schemeClr val="bg1"/>
                </a:solidFill>
              </a:rPr>
              <a:t> </a:t>
            </a:r>
            <a:r>
              <a:rPr lang="en-US" sz="2000" b="1" dirty="0" err="1">
                <a:solidFill>
                  <a:schemeClr val="bg1"/>
                </a:solidFill>
              </a:rPr>
              <a:t>təlimatçılar</a:t>
            </a:r>
            <a:r>
              <a:rPr lang="en-US" sz="2000" b="1" dirty="0">
                <a:solidFill>
                  <a:schemeClr val="bg1"/>
                </a:solidFill>
              </a:rPr>
              <a:t> </a:t>
            </a:r>
            <a:r>
              <a:rPr lang="en-US" sz="2000" b="1" dirty="0" err="1">
                <a:solidFill>
                  <a:schemeClr val="bg1"/>
                </a:solidFill>
              </a:rPr>
              <a:t>ikinci</a:t>
            </a:r>
            <a:r>
              <a:rPr lang="en-US" sz="2000" b="1" dirty="0">
                <a:solidFill>
                  <a:schemeClr val="bg1"/>
                </a:solidFill>
              </a:rPr>
              <a:t> </a:t>
            </a:r>
            <a:r>
              <a:rPr lang="en-US" sz="2000" b="1" dirty="0" err="1">
                <a:solidFill>
                  <a:schemeClr val="bg1"/>
                </a:solidFill>
              </a:rPr>
              <a:t>vəzifəsi</a:t>
            </a:r>
            <a:r>
              <a:rPr lang="en-US" sz="2000" b="1" dirty="0">
                <a:solidFill>
                  <a:schemeClr val="bg1"/>
                </a:solidFill>
              </a:rPr>
              <a:t>, </a:t>
            </a:r>
            <a:r>
              <a:rPr lang="en-US" sz="2000" b="1" dirty="0" err="1">
                <a:solidFill>
                  <a:schemeClr val="bg1"/>
                </a:solidFill>
              </a:rPr>
              <a:t>gerçək</a:t>
            </a:r>
            <a:r>
              <a:rPr lang="en-US" sz="2000" b="1" dirty="0">
                <a:solidFill>
                  <a:schemeClr val="bg1"/>
                </a:solidFill>
              </a:rPr>
              <a:t> </a:t>
            </a:r>
            <a:r>
              <a:rPr lang="en-US" sz="2000" b="1" dirty="0" err="1">
                <a:solidFill>
                  <a:schemeClr val="bg1"/>
                </a:solidFill>
              </a:rPr>
              <a:t>ətraf</a:t>
            </a:r>
            <a:r>
              <a:rPr lang="en-US" sz="2000" b="1" dirty="0">
                <a:solidFill>
                  <a:schemeClr val="bg1"/>
                </a:solidFill>
              </a:rPr>
              <a:t> </a:t>
            </a:r>
            <a:r>
              <a:rPr lang="en-US" sz="2000" b="1" dirty="0" err="1">
                <a:solidFill>
                  <a:schemeClr val="bg1"/>
                </a:solidFill>
              </a:rPr>
              <a:t>şərtləri</a:t>
            </a:r>
            <a:r>
              <a:rPr lang="en-US" sz="2000" b="1" dirty="0">
                <a:solidFill>
                  <a:schemeClr val="bg1"/>
                </a:solidFill>
              </a:rPr>
              <a:t> </a:t>
            </a:r>
            <a:r>
              <a:rPr lang="en-US" sz="2000" b="1" dirty="0" err="1">
                <a:solidFill>
                  <a:schemeClr val="bg1"/>
                </a:solidFill>
              </a:rPr>
              <a:t>və</a:t>
            </a:r>
            <a:r>
              <a:rPr lang="en-US" sz="2000" b="1" dirty="0">
                <a:solidFill>
                  <a:schemeClr val="bg1"/>
                </a:solidFill>
              </a:rPr>
              <a:t> </a:t>
            </a:r>
            <a:r>
              <a:rPr lang="en-US" sz="2000" b="1" dirty="0" err="1">
                <a:solidFill>
                  <a:schemeClr val="bg1"/>
                </a:solidFill>
              </a:rPr>
              <a:t>fəaliyyət</a:t>
            </a:r>
            <a:r>
              <a:rPr lang="en-US" sz="2000" b="1" dirty="0">
                <a:solidFill>
                  <a:schemeClr val="bg1"/>
                </a:solidFill>
              </a:rPr>
              <a:t> </a:t>
            </a:r>
            <a:r>
              <a:rPr lang="en-US" sz="2000" b="1" dirty="0" err="1">
                <a:solidFill>
                  <a:schemeClr val="bg1"/>
                </a:solidFill>
              </a:rPr>
              <a:t>göstərməyi</a:t>
            </a:r>
            <a:r>
              <a:rPr lang="en-US" sz="2000" b="1" dirty="0">
                <a:solidFill>
                  <a:schemeClr val="bg1"/>
                </a:solidFill>
              </a:rPr>
              <a:t> </a:t>
            </a:r>
            <a:r>
              <a:rPr lang="en-US" sz="2000" b="1" dirty="0" err="1">
                <a:solidFill>
                  <a:schemeClr val="bg1"/>
                </a:solidFill>
              </a:rPr>
              <a:t>təmin</a:t>
            </a:r>
            <a:r>
              <a:rPr lang="en-US" sz="2000" b="1" dirty="0">
                <a:solidFill>
                  <a:schemeClr val="bg1"/>
                </a:solidFill>
              </a:rPr>
              <a:t> </a:t>
            </a:r>
            <a:r>
              <a:rPr lang="en-US" sz="2000" b="1" dirty="0" err="1">
                <a:solidFill>
                  <a:schemeClr val="bg1"/>
                </a:solidFill>
              </a:rPr>
              <a:t>edəcək</a:t>
            </a:r>
            <a:r>
              <a:rPr lang="en-US" sz="2000" b="1" dirty="0">
                <a:solidFill>
                  <a:schemeClr val="bg1"/>
                </a:solidFill>
              </a:rPr>
              <a:t> </a:t>
            </a:r>
            <a:r>
              <a:rPr lang="en-US" sz="2000" b="1" dirty="0" err="1">
                <a:solidFill>
                  <a:schemeClr val="bg1"/>
                </a:solidFill>
              </a:rPr>
              <a:t>vasitələri</a:t>
            </a:r>
            <a:r>
              <a:rPr lang="en-US" sz="2000" b="1" dirty="0">
                <a:solidFill>
                  <a:schemeClr val="bg1"/>
                </a:solidFill>
              </a:rPr>
              <a:t> </a:t>
            </a:r>
            <a:r>
              <a:rPr lang="en-US" sz="2000" b="1" dirty="0" err="1">
                <a:solidFill>
                  <a:schemeClr val="bg1"/>
                </a:solidFill>
              </a:rPr>
              <a:t>yaratmaqdır</a:t>
            </a:r>
            <a:r>
              <a:rPr lang="en-US" sz="2000" b="1" dirty="0">
                <a:solidFill>
                  <a:schemeClr val="bg1"/>
                </a:solidFill>
              </a:rPr>
              <a:t>.</a:t>
            </a:r>
          </a:p>
          <a:p>
            <a:endParaRPr lang="tr-TR" sz="2000" b="1" dirty="0">
              <a:solidFill>
                <a:schemeClr val="bg1"/>
              </a:solidFill>
            </a:endParaRPr>
          </a:p>
        </p:txBody>
      </p:sp>
    </p:spTree>
    <p:extLst>
      <p:ext uri="{BB962C8B-B14F-4D97-AF65-F5344CB8AC3E}">
        <p14:creationId xmlns:p14="http://schemas.microsoft.com/office/powerpoint/2010/main" val="728522959"/>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1774825" y="333375"/>
            <a:ext cx="4465638" cy="3416320"/>
          </a:xfrm>
          <a:prstGeom prst="rect">
            <a:avLst/>
          </a:prstGeom>
          <a:solidFill>
            <a:srgbClr val="EEFBA3"/>
          </a:solidFill>
          <a:ln w="9525">
            <a:noFill/>
            <a:miter lim="800000"/>
            <a:headEnd/>
            <a:tailEnd/>
          </a:ln>
        </p:spPr>
        <p:txBody>
          <a:bodyPr>
            <a:spAutoFit/>
          </a:bodyPr>
          <a:lstStyle/>
          <a:p>
            <a:r>
              <a:rPr lang="en-US" b="1" dirty="0"/>
              <a:t>Bu </a:t>
            </a:r>
            <a:r>
              <a:rPr lang="en-US" b="1" dirty="0" err="1"/>
              <a:t>vasitələr</a:t>
            </a:r>
            <a:r>
              <a:rPr lang="en-US" b="1" dirty="0"/>
              <a:t>, M. </a:t>
            </a:r>
            <a:r>
              <a:rPr lang="en-US" b="1" dirty="0" err="1"/>
              <a:t>Montessori'ye</a:t>
            </a:r>
            <a:r>
              <a:rPr lang="en-US" b="1" dirty="0"/>
              <a:t> </a:t>
            </a:r>
            <a:r>
              <a:rPr lang="en-US" b="1" dirty="0" err="1"/>
              <a:t>görə</a:t>
            </a:r>
            <a:r>
              <a:rPr lang="en-US" b="1" dirty="0"/>
              <a:t> </a:t>
            </a:r>
            <a:r>
              <a:rPr lang="en-US" b="1" dirty="0" err="1"/>
              <a:t>elə</a:t>
            </a:r>
            <a:r>
              <a:rPr lang="en-US" b="1" dirty="0"/>
              <a:t> </a:t>
            </a:r>
            <a:r>
              <a:rPr lang="en-US" b="1" dirty="0" err="1"/>
              <a:t>sadə</a:t>
            </a:r>
            <a:r>
              <a:rPr lang="en-US" b="1" dirty="0"/>
              <a:t> </a:t>
            </a:r>
            <a:r>
              <a:rPr lang="en-US" b="1" dirty="0" err="1"/>
              <a:t>olmalıdır</a:t>
            </a:r>
            <a:r>
              <a:rPr lang="en-US" b="1" dirty="0"/>
              <a:t> </a:t>
            </a:r>
            <a:r>
              <a:rPr lang="en-US" b="1" dirty="0" err="1"/>
              <a:t>ki</a:t>
            </a:r>
            <a:r>
              <a:rPr lang="en-US" b="1" dirty="0"/>
              <a:t>, </a:t>
            </a:r>
            <a:r>
              <a:rPr lang="en-US" b="1" dirty="0" err="1"/>
              <a:t>uşaq</a:t>
            </a:r>
            <a:r>
              <a:rPr lang="en-US" b="1" dirty="0"/>
              <a:t> </a:t>
            </a:r>
            <a:r>
              <a:rPr lang="en-US" b="1" dirty="0" err="1"/>
              <a:t>bunları</a:t>
            </a:r>
            <a:r>
              <a:rPr lang="en-US" b="1" dirty="0"/>
              <a:t> </a:t>
            </a:r>
            <a:r>
              <a:rPr lang="en-US" b="1" dirty="0" err="1"/>
              <a:t>ən</a:t>
            </a:r>
            <a:r>
              <a:rPr lang="en-US" b="1" dirty="0"/>
              <a:t> </a:t>
            </a:r>
            <a:r>
              <a:rPr lang="en-US" b="1" dirty="0" err="1"/>
              <a:t>asan</a:t>
            </a:r>
            <a:r>
              <a:rPr lang="en-US" b="1" dirty="0"/>
              <a:t> </a:t>
            </a:r>
            <a:r>
              <a:rPr lang="en-US" b="1" dirty="0" err="1"/>
              <a:t>şəkildə</a:t>
            </a:r>
            <a:r>
              <a:rPr lang="en-US" b="1" dirty="0"/>
              <a:t> </a:t>
            </a:r>
            <a:r>
              <a:rPr lang="az-Latn-AZ" b="1" dirty="0"/>
              <a:t>istifadə edə bilməlidi</a:t>
            </a:r>
            <a:r>
              <a:rPr lang="en-US" b="1" dirty="0"/>
              <a:t>r. Bu </a:t>
            </a:r>
            <a:r>
              <a:rPr lang="en-US" b="1" dirty="0" err="1"/>
              <a:t>vasitələr</a:t>
            </a:r>
            <a:r>
              <a:rPr lang="en-US" b="1" dirty="0"/>
              <a:t>, </a:t>
            </a:r>
            <a:r>
              <a:rPr lang="en-US" b="1" dirty="0" err="1"/>
              <a:t>uşağın</a:t>
            </a:r>
            <a:r>
              <a:rPr lang="en-US" b="1" dirty="0"/>
              <a:t> </a:t>
            </a:r>
            <a:r>
              <a:rPr lang="en-US" b="1" dirty="0" err="1"/>
              <a:t>diqqət</a:t>
            </a:r>
            <a:r>
              <a:rPr lang="az-Latn-AZ" b="1" dirty="0"/>
              <a:t>ini toplamağ</a:t>
            </a:r>
            <a:r>
              <a:rPr lang="en-US" b="1" dirty="0"/>
              <a:t>a </a:t>
            </a:r>
            <a:r>
              <a:rPr lang="en-US" b="1" dirty="0" err="1"/>
              <a:t>uyğu</a:t>
            </a:r>
            <a:r>
              <a:rPr lang="az-Latn-AZ" b="1" dirty="0"/>
              <a:t>n olmalı</a:t>
            </a:r>
            <a:r>
              <a:rPr lang="en-US" b="1" dirty="0"/>
              <a:t>, </a:t>
            </a:r>
            <a:r>
              <a:rPr lang="en-US" b="1" dirty="0" err="1"/>
              <a:t>səhvlərini</a:t>
            </a:r>
            <a:r>
              <a:rPr lang="en-US" b="1" dirty="0"/>
              <a:t> </a:t>
            </a:r>
            <a:r>
              <a:rPr lang="en-US" b="1" dirty="0" err="1"/>
              <a:t>şəxsən</a:t>
            </a:r>
            <a:r>
              <a:rPr lang="en-US" b="1" dirty="0"/>
              <a:t> </a:t>
            </a:r>
            <a:r>
              <a:rPr lang="en-US" b="1" dirty="0" err="1"/>
              <a:t>düzəltməyə</a:t>
            </a:r>
            <a:r>
              <a:rPr lang="en-US" b="1" dirty="0"/>
              <a:t> </a:t>
            </a:r>
            <a:r>
              <a:rPr lang="en-US" b="1" dirty="0" err="1"/>
              <a:t>kömək</a:t>
            </a:r>
            <a:r>
              <a:rPr lang="en-US" b="1" dirty="0"/>
              <a:t> </a:t>
            </a:r>
            <a:r>
              <a:rPr lang="en-US" b="1" dirty="0" err="1"/>
              <a:t>olmalıdır</a:t>
            </a:r>
            <a:r>
              <a:rPr lang="en-US" b="1" dirty="0"/>
              <a:t>.</a:t>
            </a:r>
            <a:br>
              <a:rPr lang="en-US" b="1" dirty="0"/>
            </a:br>
            <a:r>
              <a:rPr lang="en-US" b="1" dirty="0"/>
              <a:t/>
            </a:r>
            <a:br>
              <a:rPr lang="en-US" b="1" dirty="0"/>
            </a:br>
            <a:r>
              <a:rPr lang="en-US" b="1" dirty="0" err="1"/>
              <a:t>Görünür</a:t>
            </a:r>
            <a:r>
              <a:rPr lang="en-US" b="1" dirty="0"/>
              <a:t> </a:t>
            </a:r>
            <a:r>
              <a:rPr lang="en-US" b="1" dirty="0" err="1"/>
              <a:t>ki</a:t>
            </a:r>
            <a:r>
              <a:rPr lang="en-US" b="1" dirty="0"/>
              <a:t>, Montessori </a:t>
            </a:r>
            <a:r>
              <a:rPr lang="en-US" b="1" dirty="0" err="1"/>
              <a:t>tərəfindən</a:t>
            </a:r>
            <a:r>
              <a:rPr lang="en-US" b="1" dirty="0"/>
              <a:t> </a:t>
            </a:r>
            <a:r>
              <a:rPr lang="en-US" b="1" dirty="0" err="1"/>
              <a:t>inkişaf</a:t>
            </a:r>
            <a:r>
              <a:rPr lang="en-US" b="1" dirty="0"/>
              <a:t> </a:t>
            </a:r>
            <a:r>
              <a:rPr lang="en-US" b="1" dirty="0" err="1"/>
              <a:t>etdirilən</a:t>
            </a:r>
            <a:r>
              <a:rPr lang="en-US" b="1" dirty="0"/>
              <a:t> </a:t>
            </a:r>
            <a:r>
              <a:rPr lang="en-US" b="1" dirty="0" err="1"/>
              <a:t>təhsil</a:t>
            </a:r>
            <a:r>
              <a:rPr lang="en-US" b="1" dirty="0"/>
              <a:t> </a:t>
            </a:r>
            <a:r>
              <a:rPr lang="en-US" b="1" dirty="0" err="1"/>
              <a:t>sistemində</a:t>
            </a:r>
            <a:r>
              <a:rPr lang="en-US" b="1" dirty="0"/>
              <a:t>, </a:t>
            </a:r>
            <a:r>
              <a:rPr lang="en-US" b="1" dirty="0" err="1"/>
              <a:t>illik</a:t>
            </a:r>
            <a:r>
              <a:rPr lang="en-US" b="1" dirty="0"/>
              <a:t> </a:t>
            </a:r>
            <a:r>
              <a:rPr lang="en-US" b="1" dirty="0" err="1"/>
              <a:t>Derece</a:t>
            </a:r>
            <a:r>
              <a:rPr lang="en-US" b="1" dirty="0"/>
              <a:t> </a:t>
            </a:r>
            <a:r>
              <a:rPr lang="en-US" b="1" dirty="0" err="1"/>
              <a:t>sisteminə</a:t>
            </a:r>
            <a:r>
              <a:rPr lang="en-US" b="1" dirty="0"/>
              <a:t> </a:t>
            </a:r>
            <a:r>
              <a:rPr lang="en-US" b="1" dirty="0" err="1"/>
              <a:t>ehtiyac</a:t>
            </a:r>
            <a:r>
              <a:rPr lang="en-US" b="1" dirty="0"/>
              <a:t> </a:t>
            </a:r>
            <a:r>
              <a:rPr lang="en-US" b="1" dirty="0" err="1"/>
              <a:t>qalmır</a:t>
            </a:r>
            <a:r>
              <a:rPr lang="en-US" b="1" dirty="0"/>
              <a:t>. </a:t>
            </a:r>
            <a:r>
              <a:rPr lang="en-US" b="1" dirty="0" err="1"/>
              <a:t>Çünki</a:t>
            </a:r>
            <a:r>
              <a:rPr lang="en-US" b="1" dirty="0"/>
              <a:t> </a:t>
            </a:r>
            <a:r>
              <a:rPr lang="en-US" b="1" dirty="0" err="1"/>
              <a:t>şagird</a:t>
            </a:r>
            <a:r>
              <a:rPr lang="en-US" b="1" dirty="0"/>
              <a:t>, </a:t>
            </a:r>
            <a:r>
              <a:rPr lang="en-US" b="1" dirty="0" err="1"/>
              <a:t>öyrənmə</a:t>
            </a:r>
            <a:r>
              <a:rPr lang="en-US" b="1" dirty="0"/>
              <a:t> </a:t>
            </a:r>
            <a:r>
              <a:rPr lang="en-US" b="1" dirty="0" err="1"/>
              <a:t>materiallarını</a:t>
            </a:r>
            <a:r>
              <a:rPr lang="en-US" b="1" dirty="0"/>
              <a:t> </a:t>
            </a:r>
            <a:r>
              <a:rPr lang="en-US" b="1" dirty="0" err="1"/>
              <a:t>sərbəst</a:t>
            </a:r>
            <a:r>
              <a:rPr lang="en-US" b="1" dirty="0"/>
              <a:t> s</a:t>
            </a:r>
            <a:r>
              <a:rPr lang="az-Latn-AZ" b="1" dirty="0"/>
              <a:t>eçərək,</a:t>
            </a:r>
            <a:r>
              <a:rPr lang="en-US" b="1" dirty="0"/>
              <a:t> </a:t>
            </a:r>
            <a:r>
              <a:rPr lang="en-US" b="1" dirty="0" err="1"/>
              <a:t>bu</a:t>
            </a:r>
            <a:r>
              <a:rPr lang="en-US" b="1" dirty="0"/>
              <a:t> </a:t>
            </a:r>
            <a:r>
              <a:rPr lang="en-US" b="1" dirty="0" err="1"/>
              <a:t>yolla</a:t>
            </a:r>
            <a:r>
              <a:rPr lang="en-US" b="1" dirty="0"/>
              <a:t> </a:t>
            </a:r>
            <a:r>
              <a:rPr lang="en-US" b="1" dirty="0" err="1"/>
              <a:t>da</a:t>
            </a:r>
            <a:r>
              <a:rPr lang="en-US" b="1" dirty="0"/>
              <a:t> </a:t>
            </a:r>
            <a:r>
              <a:rPr lang="en-US" b="1" dirty="0" err="1"/>
              <a:t>özünə</a:t>
            </a:r>
            <a:r>
              <a:rPr lang="en-US" b="1" dirty="0"/>
              <a:t> </a:t>
            </a:r>
            <a:r>
              <a:rPr lang="en-US" b="1" dirty="0" err="1"/>
              <a:t>uyğun</a:t>
            </a:r>
            <a:r>
              <a:rPr lang="en-US" b="1" dirty="0"/>
              <a:t> </a:t>
            </a:r>
            <a:r>
              <a:rPr lang="en-US" b="1" dirty="0" err="1"/>
              <a:t>düşən</a:t>
            </a:r>
            <a:r>
              <a:rPr lang="en-US" b="1" dirty="0"/>
              <a:t> </a:t>
            </a:r>
            <a:r>
              <a:rPr lang="en-US" b="1" dirty="0" err="1"/>
              <a:t>bir</a:t>
            </a:r>
            <a:r>
              <a:rPr lang="en-US" b="1" dirty="0"/>
              <a:t> </a:t>
            </a:r>
            <a:r>
              <a:rPr lang="en-US" b="1" dirty="0" err="1"/>
              <a:t>şəkildə</a:t>
            </a:r>
            <a:r>
              <a:rPr lang="en-US" b="1" dirty="0"/>
              <a:t> </a:t>
            </a:r>
            <a:r>
              <a:rPr lang="en-US" b="1" dirty="0" err="1"/>
              <a:t>öyrənir</a:t>
            </a:r>
            <a:endParaRPr lang="tr-TR" b="1" dirty="0">
              <a:solidFill>
                <a:srgbClr val="000000"/>
              </a:solidFill>
            </a:endParaRPr>
          </a:p>
        </p:txBody>
      </p:sp>
      <p:sp>
        <p:nvSpPr>
          <p:cNvPr id="23555" name="Text Box 3"/>
          <p:cNvSpPr txBox="1">
            <a:spLocks noChangeArrowheads="1"/>
          </p:cNvSpPr>
          <p:nvPr/>
        </p:nvSpPr>
        <p:spPr bwMode="auto">
          <a:xfrm>
            <a:off x="6240463" y="4149725"/>
            <a:ext cx="3384550" cy="2308324"/>
          </a:xfrm>
          <a:prstGeom prst="rect">
            <a:avLst/>
          </a:prstGeom>
          <a:solidFill>
            <a:schemeClr val="accent1"/>
          </a:solidFill>
          <a:ln w="9525">
            <a:noFill/>
            <a:miter lim="800000"/>
            <a:headEnd/>
            <a:tailEnd/>
          </a:ln>
        </p:spPr>
        <p:txBody>
          <a:bodyPr>
            <a:spAutoFit/>
          </a:bodyPr>
          <a:lstStyle/>
          <a:p>
            <a:r>
              <a:rPr lang="en-US" dirty="0"/>
              <a:t>Bu </a:t>
            </a:r>
            <a:r>
              <a:rPr lang="en-US" dirty="0" err="1"/>
              <a:t>təhsil</a:t>
            </a:r>
            <a:r>
              <a:rPr lang="en-US" dirty="0"/>
              <a:t> </a:t>
            </a:r>
            <a:r>
              <a:rPr lang="en-US" dirty="0" err="1"/>
              <a:t>sistemində</a:t>
            </a:r>
            <a:r>
              <a:rPr lang="en-US" dirty="0"/>
              <a:t> </a:t>
            </a:r>
            <a:r>
              <a:rPr lang="en-US" dirty="0" err="1"/>
              <a:t>müəllim</a:t>
            </a:r>
            <a:r>
              <a:rPr lang="en-US" dirty="0"/>
              <a:t> </a:t>
            </a:r>
            <a:r>
              <a:rPr lang="en-US" dirty="0" err="1"/>
              <a:t>geri</a:t>
            </a:r>
            <a:r>
              <a:rPr lang="en-US" dirty="0"/>
              <a:t> </a:t>
            </a:r>
            <a:r>
              <a:rPr lang="en-US" dirty="0" err="1"/>
              <a:t>plana</a:t>
            </a:r>
            <a:r>
              <a:rPr lang="en-US" dirty="0"/>
              <a:t> </a:t>
            </a:r>
            <a:r>
              <a:rPr lang="en-US" dirty="0" err="1"/>
              <a:t>alınmaq</a:t>
            </a:r>
            <a:r>
              <a:rPr lang="az-Latn-AZ" dirty="0"/>
              <a:t>l</a:t>
            </a:r>
            <a:r>
              <a:rPr lang="en-US" dirty="0"/>
              <a:t>a</a:t>
            </a:r>
            <a:r>
              <a:rPr lang="az-Latn-AZ" dirty="0"/>
              <a:t> yanaşı </a:t>
            </a:r>
            <a:r>
              <a:rPr lang="en-US" dirty="0"/>
              <a:t> </a:t>
            </a:r>
            <a:r>
              <a:rPr lang="en-US" dirty="0" err="1"/>
              <a:t>təhsil</a:t>
            </a:r>
            <a:r>
              <a:rPr lang="az-Latn-AZ" dirty="0"/>
              <a:t>d</a:t>
            </a:r>
            <a:r>
              <a:rPr lang="en-US" dirty="0"/>
              <a:t>ə </a:t>
            </a:r>
            <a:r>
              <a:rPr lang="en-US" dirty="0" err="1"/>
              <a:t>iştirakı</a:t>
            </a:r>
            <a:r>
              <a:rPr lang="en-US" dirty="0"/>
              <a:t> </a:t>
            </a:r>
            <a:r>
              <a:rPr lang="en-US" dirty="0" err="1"/>
              <a:t>daha</a:t>
            </a:r>
            <a:r>
              <a:rPr lang="en-US" dirty="0"/>
              <a:t> </a:t>
            </a:r>
            <a:r>
              <a:rPr lang="en-US" dirty="0" err="1"/>
              <a:t>da</a:t>
            </a:r>
            <a:r>
              <a:rPr lang="en-US" dirty="0"/>
              <a:t> </a:t>
            </a:r>
            <a:r>
              <a:rPr lang="en-US" dirty="0" err="1"/>
              <a:t>güclənməkdədir</a:t>
            </a:r>
            <a:r>
              <a:rPr lang="en-US" dirty="0"/>
              <a:t>.</a:t>
            </a:r>
            <a:br>
              <a:rPr lang="en-US" dirty="0"/>
            </a:br>
            <a:r>
              <a:rPr lang="en-US" dirty="0"/>
              <a:t/>
            </a:r>
            <a:br>
              <a:rPr lang="en-US" dirty="0"/>
            </a:br>
            <a:r>
              <a:rPr lang="en-US" dirty="0"/>
              <a:t>Bu </a:t>
            </a:r>
            <a:r>
              <a:rPr lang="en-US" dirty="0" err="1"/>
              <a:t>sistem</a:t>
            </a:r>
            <a:r>
              <a:rPr lang="en-US" dirty="0"/>
              <a:t>, </a:t>
            </a:r>
            <a:r>
              <a:rPr lang="en-US" dirty="0" err="1"/>
              <a:t>digər</a:t>
            </a:r>
            <a:r>
              <a:rPr lang="en-US" dirty="0"/>
              <a:t> </a:t>
            </a:r>
            <a:r>
              <a:rPr lang="en-US" dirty="0" err="1"/>
              <a:t>tərəfdən</a:t>
            </a:r>
            <a:r>
              <a:rPr lang="en-US" dirty="0"/>
              <a:t> </a:t>
            </a:r>
            <a:r>
              <a:rPr lang="en-US" dirty="0" err="1"/>
              <a:t>müəllimin</a:t>
            </a:r>
            <a:r>
              <a:rPr lang="en-US" dirty="0"/>
              <a:t> </a:t>
            </a:r>
            <a:r>
              <a:rPr lang="en-US" dirty="0" err="1"/>
              <a:t>tək-tək</a:t>
            </a:r>
            <a:r>
              <a:rPr lang="en-US" dirty="0"/>
              <a:t> </a:t>
            </a:r>
            <a:r>
              <a:rPr lang="en-US" dirty="0" err="1"/>
              <a:t>hər</a:t>
            </a:r>
            <a:r>
              <a:rPr lang="en-US" dirty="0"/>
              <a:t> </a:t>
            </a:r>
            <a:r>
              <a:rPr lang="en-US" dirty="0" err="1"/>
              <a:t>bir</a:t>
            </a:r>
            <a:r>
              <a:rPr lang="en-US" dirty="0"/>
              <a:t> </a:t>
            </a:r>
            <a:r>
              <a:rPr lang="en-US" dirty="0" err="1"/>
              <a:t>şagirdlə</a:t>
            </a:r>
            <a:r>
              <a:rPr lang="en-US" dirty="0"/>
              <a:t> </a:t>
            </a:r>
            <a:r>
              <a:rPr lang="az-Latn-AZ" dirty="0"/>
              <a:t>fərdi şəkildə məşğul olmasını</a:t>
            </a:r>
            <a:r>
              <a:rPr lang="en-US" dirty="0"/>
              <a:t> </a:t>
            </a:r>
            <a:r>
              <a:rPr lang="en-US" dirty="0" err="1"/>
              <a:t>məqsəd</a:t>
            </a:r>
            <a:r>
              <a:rPr lang="en-US" dirty="0"/>
              <a:t> </a:t>
            </a:r>
            <a:r>
              <a:rPr lang="en-US" dirty="0" err="1"/>
              <a:t>qoymaqdadır</a:t>
            </a:r>
            <a:r>
              <a:rPr lang="en-US" dirty="0"/>
              <a:t>.</a:t>
            </a:r>
            <a:endParaRPr lang="tr-TR" dirty="0">
              <a:solidFill>
                <a:srgbClr val="000000"/>
              </a:solidFill>
            </a:endParaRPr>
          </a:p>
        </p:txBody>
      </p:sp>
      <p:pic>
        <p:nvPicPr>
          <p:cNvPr id="23556" name="Picture 4" descr="maria mon"/>
          <p:cNvPicPr>
            <a:picLocks noChangeAspect="1" noChangeArrowheads="1"/>
          </p:cNvPicPr>
          <p:nvPr/>
        </p:nvPicPr>
        <p:blipFill>
          <a:blip r:embed="rId2" cstate="print"/>
          <a:srcRect/>
          <a:stretch>
            <a:fillRect/>
          </a:stretch>
        </p:blipFill>
        <p:spPr bwMode="auto">
          <a:xfrm>
            <a:off x="6240464" y="1"/>
            <a:ext cx="3341687" cy="4221163"/>
          </a:xfrm>
          <a:prstGeom prst="rect">
            <a:avLst/>
          </a:prstGeom>
          <a:noFill/>
          <a:ln w="9525">
            <a:noFill/>
            <a:miter lim="800000"/>
            <a:headEnd/>
            <a:tailEnd/>
          </a:ln>
        </p:spPr>
      </p:pic>
    </p:spTree>
    <p:extLst>
      <p:ext uri="{BB962C8B-B14F-4D97-AF65-F5344CB8AC3E}">
        <p14:creationId xmlns:p14="http://schemas.microsoft.com/office/powerpoint/2010/main" val="965776236"/>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az-Latn-AZ" dirty="0" smtClean="0"/>
              <a:t>MÜASİR TƏHSİL FƏLSƏFƏSİNİN ƏSAS PROBLEMLƏRİ:</a:t>
            </a:r>
            <a:endParaRPr lang="ru-RU" dirty="0"/>
          </a:p>
        </p:txBody>
      </p:sp>
      <p:sp>
        <p:nvSpPr>
          <p:cNvPr id="3" name="Содержимое 2"/>
          <p:cNvSpPr>
            <a:spLocks noGrp="1"/>
          </p:cNvSpPr>
          <p:nvPr>
            <p:ph idx="1"/>
          </p:nvPr>
        </p:nvSpPr>
        <p:spPr/>
        <p:txBody>
          <a:bodyPr>
            <a:noAutofit/>
          </a:bodyPr>
          <a:lstStyle/>
          <a:p>
            <a:r>
              <a:rPr lang="az-Latn-AZ" sz="4000" b="1" i="1" dirty="0">
                <a:solidFill>
                  <a:srgbClr val="8E0000"/>
                </a:solidFill>
              </a:rPr>
              <a:t>TƏHSİLİN GÜCÜ  VƏ SƏRHƏDLƏRİ</a:t>
            </a:r>
          </a:p>
          <a:p>
            <a:r>
              <a:rPr lang="az-Latn-AZ" sz="4000" b="1" i="1" dirty="0">
                <a:solidFill>
                  <a:srgbClr val="8E0000"/>
                </a:solidFill>
              </a:rPr>
              <a:t>MƏKTƏBLƏ HƏYATIN ƏLAQƏSİ</a:t>
            </a:r>
          </a:p>
          <a:p>
            <a:r>
              <a:rPr lang="az-Latn-AZ" sz="4000" b="1" i="1" dirty="0">
                <a:solidFill>
                  <a:srgbClr val="8E0000"/>
                </a:solidFill>
              </a:rPr>
              <a:t>ƏTRAF MÜHİT DƏYİŞMƏLƏRİ VƏ İNSAN</a:t>
            </a:r>
          </a:p>
          <a:p>
            <a:r>
              <a:rPr lang="az-Latn-AZ" sz="4000" b="1" i="1" dirty="0">
                <a:solidFill>
                  <a:srgbClr val="8E0000"/>
                </a:solidFill>
              </a:rPr>
              <a:t>BİLİK CƏMİYYƏTİ VƏ İNSAN</a:t>
            </a:r>
          </a:p>
          <a:p>
            <a:r>
              <a:rPr lang="az-Latn-AZ" sz="4000" b="1" i="1" dirty="0">
                <a:solidFill>
                  <a:srgbClr val="8E0000"/>
                </a:solidFill>
              </a:rPr>
              <a:t>TƏHSİLİN MƏQSƏDİ</a:t>
            </a:r>
          </a:p>
          <a:p>
            <a:pPr>
              <a:buNone/>
            </a:pPr>
            <a:endParaRPr lang="az-Latn-AZ" sz="4000" b="1" i="1" dirty="0">
              <a:solidFill>
                <a:srgbClr val="8E0000"/>
              </a:solidFill>
            </a:endParaRPr>
          </a:p>
          <a:p>
            <a:endParaRPr lang="ru-RU" sz="4000" b="1" i="1" dirty="0">
              <a:solidFill>
                <a:srgbClr val="8E0000"/>
              </a:solidFill>
            </a:endParaRPr>
          </a:p>
        </p:txBody>
      </p:sp>
    </p:spTree>
    <p:extLst>
      <p:ext uri="{BB962C8B-B14F-4D97-AF65-F5344CB8AC3E}">
        <p14:creationId xmlns:p14="http://schemas.microsoft.com/office/powerpoint/2010/main" val="15875851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17783" y="165253"/>
            <a:ext cx="8393017" cy="6323682"/>
          </a:xfrm>
        </p:spPr>
        <p:txBody>
          <a:bodyPr>
            <a:normAutofit fontScale="90000"/>
          </a:bodyPr>
          <a:lstStyle/>
          <a:p>
            <a:pPr lvl="0" algn="ctr"/>
            <a:r>
              <a:rPr lang="az-Latn-AZ" sz="4900" dirty="0" smtClean="0">
                <a:solidFill>
                  <a:srgbClr val="FF0000"/>
                </a:solidFill>
                <a:latin typeface="Times New Roman" panose="02020603050405020304" pitchFamily="18" charset="0"/>
                <a:cs typeface="Times New Roman" panose="02020603050405020304" pitchFamily="18" charset="0"/>
              </a:rPr>
              <a:t/>
            </a:r>
            <a:br>
              <a:rPr lang="az-Latn-AZ" sz="4900" dirty="0" smtClean="0">
                <a:solidFill>
                  <a:srgbClr val="FF0000"/>
                </a:solidFill>
                <a:latin typeface="Times New Roman" panose="02020603050405020304" pitchFamily="18" charset="0"/>
                <a:cs typeface="Times New Roman" panose="02020603050405020304" pitchFamily="18" charset="0"/>
              </a:rPr>
            </a:br>
            <a:r>
              <a:rPr lang="en-US" sz="4900" dirty="0" smtClean="0">
                <a:solidFill>
                  <a:srgbClr val="FF0000"/>
                </a:solidFill>
                <a:latin typeface="Times New Roman" panose="02020603050405020304" pitchFamily="18" charset="0"/>
                <a:cs typeface="Times New Roman" panose="02020603050405020304" pitchFamily="18" charset="0"/>
              </a:rPr>
              <a:t>ESSE</a:t>
            </a:r>
            <a:r>
              <a:rPr lang="en-US" sz="4900" dirty="0">
                <a:solidFill>
                  <a:srgbClr val="FF0000"/>
                </a:solidFill>
                <a:latin typeface="Times New Roman" panose="02020603050405020304" pitchFamily="18" charset="0"/>
                <a:cs typeface="Times New Roman" panose="02020603050405020304" pitchFamily="18" charset="0"/>
              </a:rPr>
              <a:t>:</a:t>
            </a:r>
            <a:br>
              <a:rPr lang="en-US" sz="4900" dirty="0">
                <a:solidFill>
                  <a:srgbClr val="FF0000"/>
                </a:solidFill>
                <a:latin typeface="Times New Roman" panose="02020603050405020304" pitchFamily="18" charset="0"/>
                <a:cs typeface="Times New Roman" panose="02020603050405020304" pitchFamily="18" charset="0"/>
              </a:rPr>
            </a:br>
            <a:r>
              <a:rPr lang="az-Latn-AZ" sz="4900" dirty="0">
                <a:solidFill>
                  <a:srgbClr val="FF0000"/>
                </a:solidFill>
                <a:latin typeface="Times New Roman" panose="02020603050405020304" pitchFamily="18" charset="0"/>
                <a:cs typeface="Times New Roman" panose="02020603050405020304" pitchFamily="18" charset="0"/>
              </a:rPr>
              <a:t>G</a:t>
            </a:r>
            <a:r>
              <a:rPr lang="az-Latn-AZ" sz="4900" dirty="0" smtClean="0">
                <a:solidFill>
                  <a:srgbClr val="FF0000"/>
                </a:solidFill>
                <a:latin typeface="Times New Roman" panose="02020603050405020304" pitchFamily="18" charset="0"/>
                <a:cs typeface="Times New Roman" panose="02020603050405020304" pitchFamily="18" charset="0"/>
              </a:rPr>
              <a:t>ələcəyin təhsili necə formalaşacaq?</a:t>
            </a:r>
            <a:r>
              <a:rPr lang="en-US" sz="4900" dirty="0" smtClean="0">
                <a:solidFill>
                  <a:srgbClr val="FF0000"/>
                </a:solidFill>
                <a:latin typeface="Times New Roman" panose="02020603050405020304" pitchFamily="18" charset="0"/>
                <a:cs typeface="Times New Roman" panose="02020603050405020304" pitchFamily="18" charset="0"/>
              </a:rPr>
              <a:t> </a:t>
            </a:r>
            <a:r>
              <a:rPr lang="az-Latn-AZ" sz="4900" dirty="0">
                <a:solidFill>
                  <a:srgbClr val="FF0000"/>
                </a:solidFill>
                <a:latin typeface="Times New Roman" pitchFamily="18" charset="0"/>
                <a:cs typeface="Times New Roman" pitchFamily="18" charset="0"/>
              </a:rPr>
              <a:t>Öz təhsil fəlsəfənizi </a:t>
            </a:r>
            <a:r>
              <a:rPr lang="az-Latn-AZ" sz="4900" dirty="0" smtClean="0">
                <a:solidFill>
                  <a:srgbClr val="FF0000"/>
                </a:solidFill>
                <a:latin typeface="Times New Roman" pitchFamily="18" charset="0"/>
                <a:cs typeface="Times New Roman" pitchFamily="18" charset="0"/>
              </a:rPr>
              <a:t>qurun</a:t>
            </a:r>
            <a:r>
              <a:rPr lang="en-US" sz="4900" dirty="0" smtClean="0">
                <a:solidFill>
                  <a:srgbClr val="FF0000"/>
                </a:solidFill>
                <a:latin typeface="Times New Roman" pitchFamily="18" charset="0"/>
                <a:cs typeface="Times New Roman" pitchFamily="18" charset="0"/>
              </a:rPr>
              <a:t>.</a:t>
            </a:r>
            <a:br>
              <a:rPr lang="en-US" sz="4900" dirty="0" smtClean="0">
                <a:solidFill>
                  <a:srgbClr val="FF0000"/>
                </a:solidFill>
                <a:latin typeface="Times New Roman" pitchFamily="18" charset="0"/>
                <a:cs typeface="Times New Roman" pitchFamily="18" charset="0"/>
              </a:rPr>
            </a:br>
            <a:r>
              <a:rPr lang="en-US" sz="4900" dirty="0" smtClean="0">
                <a:solidFill>
                  <a:srgbClr val="FF0000"/>
                </a:solidFill>
                <a:latin typeface="Times New Roman" pitchFamily="18" charset="0"/>
                <a:cs typeface="Times New Roman" pitchFamily="18" charset="0"/>
              </a:rPr>
              <a:t>1-1,5 s</a:t>
            </a:r>
            <a:r>
              <a:rPr lang="az-Latn-AZ" sz="4900" dirty="0" smtClean="0">
                <a:solidFill>
                  <a:srgbClr val="FF0000"/>
                </a:solidFill>
                <a:latin typeface="Times New Roman" pitchFamily="18" charset="0"/>
                <a:cs typeface="Times New Roman" pitchFamily="18" charset="0"/>
              </a:rPr>
              <a:t>əhifəlik esse yazırsız və ancaq öz düşüncələriniz qeyd edirsiz. Heç bir yerdən heç nə köçürmürük!Mənə sizin fikirləriniz maraqlıdı.</a:t>
            </a:r>
            <a:br>
              <a:rPr lang="az-Latn-AZ" sz="4900" dirty="0" smtClean="0">
                <a:solidFill>
                  <a:srgbClr val="FF0000"/>
                </a:solidFill>
                <a:latin typeface="Times New Roman" pitchFamily="18" charset="0"/>
                <a:cs typeface="Times New Roman" pitchFamily="18" charset="0"/>
              </a:rPr>
            </a:br>
            <a:r>
              <a:rPr lang="az-Latn-AZ" sz="4900" dirty="0" smtClean="0">
                <a:solidFill>
                  <a:srgbClr val="FF0000"/>
                </a:solidFill>
                <a:latin typeface="Times New Roman" pitchFamily="18" charset="0"/>
                <a:cs typeface="Times New Roman" pitchFamily="18" charset="0"/>
              </a:rPr>
              <a:t>TƏŞƏKKÜRLƏR!</a:t>
            </a:r>
            <a:r>
              <a:rPr lang="ru-RU" sz="7200" dirty="0"/>
              <a:t/>
            </a:r>
            <a:br>
              <a:rPr lang="ru-RU" sz="7200" dirty="0"/>
            </a:br>
            <a:endParaRPr lang="ru-RU" sz="7200" i="1" dirty="0">
              <a:solidFill>
                <a:schemeClr val="accent1"/>
              </a:solidFill>
            </a:endParaRPr>
          </a:p>
        </p:txBody>
      </p:sp>
    </p:spTree>
    <p:extLst>
      <p:ext uri="{BB962C8B-B14F-4D97-AF65-F5344CB8AC3E}">
        <p14:creationId xmlns:p14="http://schemas.microsoft.com/office/powerpoint/2010/main" val="24761859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979144"/>
            <a:ext cx="9144000" cy="1841174"/>
          </a:xfrm>
        </p:spPr>
        <p:txBody>
          <a:bodyPr>
            <a:normAutofit/>
          </a:bodyPr>
          <a:lstStyle/>
          <a:p>
            <a:r>
              <a:rPr lang="az-Latn-AZ" sz="5400" dirty="0" smtClean="0">
                <a:latin typeface="Times New Roman" panose="02020603050405020304" pitchFamily="18" charset="0"/>
                <a:cs typeface="Times New Roman" panose="02020603050405020304" pitchFamily="18" charset="0"/>
              </a:rPr>
              <a:t>S U A L L A R?</a:t>
            </a:r>
            <a:endParaRPr lang="ru-RU" sz="54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a:bodyPr>
          <a:lstStyle/>
          <a:p>
            <a:endParaRPr lang="az-Latn-AZ" sz="4000" dirty="0" smtClean="0">
              <a:latin typeface="Times New Roman" panose="02020603050405020304" pitchFamily="18" charset="0"/>
              <a:cs typeface="Times New Roman" panose="02020603050405020304" pitchFamily="18" charset="0"/>
            </a:endParaRPr>
          </a:p>
          <a:p>
            <a:r>
              <a:rPr lang="az-Latn-AZ" sz="4000" dirty="0" smtClean="0">
                <a:latin typeface="Times New Roman" panose="02020603050405020304" pitchFamily="18" charset="0"/>
                <a:cs typeface="Times New Roman" panose="02020603050405020304" pitchFamily="18" charset="0"/>
              </a:rPr>
              <a:t>T Ə Ş Ə K K Ü R L Ə R!</a:t>
            </a:r>
            <a:endParaRPr lang="ru-RU"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1666547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docProps/app.xml><?xml version="1.0" encoding="utf-8"?>
<Properties xmlns="http://schemas.openxmlformats.org/officeDocument/2006/extended-properties" xmlns:vt="http://schemas.openxmlformats.org/officeDocument/2006/docPropsVTypes">
  <Template>Office Theme</Template>
  <TotalTime>406</TotalTime>
  <Words>1279</Words>
  <Application>Microsoft Office PowerPoint</Application>
  <PresentationFormat>Widescreen</PresentationFormat>
  <Paragraphs>78</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Calibri Light</vt:lpstr>
      <vt:lpstr>Monotype Corsiva</vt:lpstr>
      <vt:lpstr>Times New Roman</vt:lpstr>
      <vt:lpstr>Office Theme</vt:lpstr>
      <vt:lpstr>Təhsilin fəlsəfi əsasları </vt:lpstr>
      <vt:lpstr>PowerPoint Presentation</vt:lpstr>
      <vt:lpstr>Fəlsəfə nə deməkdir?</vt:lpstr>
      <vt:lpstr>FƏLSƏFƏ NƏDİR?   Fəlsəfənin mənası nədir?  “Müdrikliyi sevirəm” –mənası</vt:lpstr>
      <vt:lpstr>Təhsil fəlsəfəsi</vt:lpstr>
      <vt:lpstr>İki mühüm anlayış</vt:lpstr>
      <vt:lpstr>Təhsil Fəlsəfəsi nədir? </vt:lpstr>
      <vt:lpstr>PowerPoint Presentation</vt:lpstr>
      <vt:lpstr>İdealizm fəlsəfəsi</vt:lpstr>
      <vt:lpstr>Realizm fəlsəfəsi</vt:lpstr>
      <vt:lpstr>Praqmatizm fəlsəfəsi</vt:lpstr>
      <vt:lpstr>Ekzistensializm fəlsəfəsi</vt:lpstr>
      <vt:lpstr>TƏHSİL FƏLSƏFƏSİ NƏZƏRİYYƏLƏRİ</vt:lpstr>
      <vt:lpstr>Proqressivizm</vt:lpstr>
      <vt:lpstr>Prennializm</vt:lpstr>
      <vt:lpstr>Essentializm </vt:lpstr>
      <vt:lpstr>Rekonstruksionizm</vt:lpstr>
      <vt:lpstr>MARİA MONTESSORİ  (1870-1952)</vt:lpstr>
      <vt:lpstr>PowerPoint Presentation</vt:lpstr>
      <vt:lpstr>PowerPoint Presentation</vt:lpstr>
      <vt:lpstr>PowerPoint Presentation</vt:lpstr>
      <vt:lpstr>MÜASİR TƏHSİL FƏLSƏFƏSİNİN ƏSAS PROBLEMLƏRİ:</vt:lpstr>
      <vt:lpstr> ESSE: Gələcəyin təhsili necə formalaşacaq? Öz təhsil fəlsəfənizi qurun. 1-1,5 səhifəlik esse yazırsız və ancaq öz düşüncələriniz qeyd edirsiz. Heç bir yerdən heç nə köçürmürük!Mənə sizin fikirləriniz maraqlıdı. TƏŞƏKKÜRLƏR! </vt:lpstr>
      <vt:lpstr>S U A L L A R?</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Təhsilin fəlsəfi əsasları </dc:title>
  <dc:creator>Ulkar  Bayramova</dc:creator>
  <cp:lastModifiedBy>Ulkar  Bayramova</cp:lastModifiedBy>
  <cp:revision>50</cp:revision>
  <cp:lastPrinted>2015-11-03T12:30:27Z</cp:lastPrinted>
  <dcterms:created xsi:type="dcterms:W3CDTF">2015-11-03T05:49:29Z</dcterms:created>
  <dcterms:modified xsi:type="dcterms:W3CDTF">2015-11-05T05:23:49Z</dcterms:modified>
</cp:coreProperties>
</file>